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438" r:id="rId2"/>
    <p:sldId id="436" r:id="rId3"/>
    <p:sldId id="437" r:id="rId4"/>
    <p:sldId id="429" r:id="rId5"/>
    <p:sldId id="431" r:id="rId6"/>
    <p:sldId id="432" r:id="rId7"/>
    <p:sldId id="433" r:id="rId8"/>
    <p:sldId id="430" r:id="rId9"/>
    <p:sldId id="398" r:id="rId10"/>
    <p:sldId id="374" r:id="rId11"/>
    <p:sldId id="388" r:id="rId12"/>
    <p:sldId id="418" r:id="rId13"/>
    <p:sldId id="362" r:id="rId14"/>
    <p:sldId id="420" r:id="rId15"/>
    <p:sldId id="419" r:id="rId16"/>
    <p:sldId id="389" r:id="rId17"/>
    <p:sldId id="309" r:id="rId18"/>
    <p:sldId id="390" r:id="rId19"/>
    <p:sldId id="428" r:id="rId20"/>
    <p:sldId id="391" r:id="rId21"/>
    <p:sldId id="392" r:id="rId22"/>
    <p:sldId id="355" r:id="rId23"/>
    <p:sldId id="356" r:id="rId24"/>
    <p:sldId id="357" r:id="rId25"/>
    <p:sldId id="358" r:id="rId26"/>
    <p:sldId id="359" r:id="rId27"/>
    <p:sldId id="366" r:id="rId28"/>
    <p:sldId id="407" r:id="rId29"/>
    <p:sldId id="393" r:id="rId30"/>
    <p:sldId id="434" r:id="rId31"/>
    <p:sldId id="435" r:id="rId32"/>
    <p:sldId id="394" r:id="rId33"/>
    <p:sldId id="395" r:id="rId34"/>
    <p:sldId id="408" r:id="rId35"/>
    <p:sldId id="403" r:id="rId36"/>
    <p:sldId id="415" r:id="rId37"/>
    <p:sldId id="412" r:id="rId38"/>
    <p:sldId id="421" r:id="rId39"/>
    <p:sldId id="414" r:id="rId40"/>
    <p:sldId id="411" r:id="rId41"/>
    <p:sldId id="416" r:id="rId42"/>
    <p:sldId id="386" r:id="rId43"/>
    <p:sldId id="387" r:id="rId44"/>
    <p:sldId id="409" r:id="rId45"/>
    <p:sldId id="425" r:id="rId46"/>
    <p:sldId id="426" r:id="rId47"/>
    <p:sldId id="427" r:id="rId48"/>
    <p:sldId id="417" r:id="rId49"/>
    <p:sldId id="368"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60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408AD-C6DB-4CE8-AF3F-3EF67C927E12}" type="doc">
      <dgm:prSet loTypeId="urn:microsoft.com/office/officeart/2005/8/layout/venn1" loCatId="relationship" qsTypeId="urn:microsoft.com/office/officeart/2005/8/quickstyle/3d3" qsCatId="3D" csTypeId="urn:microsoft.com/office/officeart/2005/8/colors/colorful5" csCatId="colorful" phldr="1"/>
      <dgm:spPr/>
    </dgm:pt>
    <dgm:pt modelId="{3D9755C2-DE39-4544-A6F8-24F4BA3EE71D}">
      <dgm:prSet phldrT="[Metin]"/>
      <dgm:spPr/>
      <dgm:t>
        <a:bodyPr/>
        <a:lstStyle/>
        <a:p>
          <a:r>
            <a:rPr lang="tr-TR" dirty="0" err="1" smtClean="0"/>
            <a:t>Agent</a:t>
          </a:r>
          <a:endParaRPr lang="tr-TR" dirty="0"/>
        </a:p>
      </dgm:t>
    </dgm:pt>
    <dgm:pt modelId="{2CB641C2-9494-4D24-946A-45F2C5006BF8}" type="parTrans" cxnId="{1DD94343-313A-4805-B49F-16E582549958}">
      <dgm:prSet/>
      <dgm:spPr/>
      <dgm:t>
        <a:bodyPr/>
        <a:lstStyle/>
        <a:p>
          <a:endParaRPr lang="tr-TR"/>
        </a:p>
      </dgm:t>
    </dgm:pt>
    <dgm:pt modelId="{9141E39D-C9C2-4461-BD38-809B67608FD2}" type="sibTrans" cxnId="{1DD94343-313A-4805-B49F-16E582549958}">
      <dgm:prSet/>
      <dgm:spPr/>
      <dgm:t>
        <a:bodyPr/>
        <a:lstStyle/>
        <a:p>
          <a:endParaRPr lang="tr-TR"/>
        </a:p>
      </dgm:t>
    </dgm:pt>
    <dgm:pt modelId="{BF42ACF8-87DE-438A-AFEA-F9E49018CAFA}">
      <dgm:prSet phldrT="[Metin]"/>
      <dgm:spPr/>
      <dgm:t>
        <a:bodyPr/>
        <a:lstStyle/>
        <a:p>
          <a:r>
            <a:rPr lang="tr-TR" dirty="0" err="1" smtClean="0"/>
            <a:t>Host</a:t>
          </a:r>
          <a:endParaRPr lang="tr-TR" dirty="0"/>
        </a:p>
      </dgm:t>
    </dgm:pt>
    <dgm:pt modelId="{85D1D481-E7CF-4F8C-AC13-FC4C3782BA7B}" type="parTrans" cxnId="{B40296A4-B397-4BDC-B5C9-5C5EC3899631}">
      <dgm:prSet/>
      <dgm:spPr/>
      <dgm:t>
        <a:bodyPr/>
        <a:lstStyle/>
        <a:p>
          <a:endParaRPr lang="tr-TR"/>
        </a:p>
      </dgm:t>
    </dgm:pt>
    <dgm:pt modelId="{BF4A1EAD-C87B-4132-86D4-9F7742B41302}" type="sibTrans" cxnId="{B40296A4-B397-4BDC-B5C9-5C5EC3899631}">
      <dgm:prSet/>
      <dgm:spPr/>
      <dgm:t>
        <a:bodyPr/>
        <a:lstStyle/>
        <a:p>
          <a:endParaRPr lang="tr-TR"/>
        </a:p>
      </dgm:t>
    </dgm:pt>
    <dgm:pt modelId="{DC9D05F1-A8B2-40B7-B2EA-CF893DEF8EC9}">
      <dgm:prSet phldrT="[Metin]"/>
      <dgm:spPr/>
      <dgm:t>
        <a:bodyPr/>
        <a:lstStyle/>
        <a:p>
          <a:r>
            <a:rPr lang="tr-TR" dirty="0" err="1" smtClean="0"/>
            <a:t>Environment</a:t>
          </a:r>
          <a:endParaRPr lang="tr-TR" dirty="0"/>
        </a:p>
      </dgm:t>
    </dgm:pt>
    <dgm:pt modelId="{9EF44DC1-2D63-411D-B112-D7202CD526B1}" type="parTrans" cxnId="{7077E013-4240-4F8F-B435-6DF2CD04EBC7}">
      <dgm:prSet/>
      <dgm:spPr/>
      <dgm:t>
        <a:bodyPr/>
        <a:lstStyle/>
        <a:p>
          <a:endParaRPr lang="tr-TR"/>
        </a:p>
      </dgm:t>
    </dgm:pt>
    <dgm:pt modelId="{5F8D1D9B-EED7-4DB1-9653-7B5BA2CAE7FE}" type="sibTrans" cxnId="{7077E013-4240-4F8F-B435-6DF2CD04EBC7}">
      <dgm:prSet/>
      <dgm:spPr/>
      <dgm:t>
        <a:bodyPr/>
        <a:lstStyle/>
        <a:p>
          <a:endParaRPr lang="tr-TR"/>
        </a:p>
      </dgm:t>
    </dgm:pt>
    <dgm:pt modelId="{60C6AD76-CF1B-4FA5-8BA7-810F3FDA2EBA}" type="pres">
      <dgm:prSet presAssocID="{FF9408AD-C6DB-4CE8-AF3F-3EF67C927E12}" presName="compositeShape" presStyleCnt="0">
        <dgm:presLayoutVars>
          <dgm:chMax val="7"/>
          <dgm:dir/>
          <dgm:resizeHandles val="exact"/>
        </dgm:presLayoutVars>
      </dgm:prSet>
      <dgm:spPr/>
    </dgm:pt>
    <dgm:pt modelId="{C2A05B0D-2105-4B48-90DB-C6E96B152DE0}" type="pres">
      <dgm:prSet presAssocID="{3D9755C2-DE39-4544-A6F8-24F4BA3EE71D}" presName="circ1" presStyleLbl="vennNode1" presStyleIdx="0" presStyleCnt="3"/>
      <dgm:spPr/>
      <dgm:t>
        <a:bodyPr/>
        <a:lstStyle/>
        <a:p>
          <a:endParaRPr lang="tr-TR"/>
        </a:p>
      </dgm:t>
    </dgm:pt>
    <dgm:pt modelId="{7FD4FD5D-22D9-4208-993F-64A93B098A95}" type="pres">
      <dgm:prSet presAssocID="{3D9755C2-DE39-4544-A6F8-24F4BA3EE71D}" presName="circ1Tx" presStyleLbl="revTx" presStyleIdx="0" presStyleCnt="0">
        <dgm:presLayoutVars>
          <dgm:chMax val="0"/>
          <dgm:chPref val="0"/>
          <dgm:bulletEnabled val="1"/>
        </dgm:presLayoutVars>
      </dgm:prSet>
      <dgm:spPr/>
      <dgm:t>
        <a:bodyPr/>
        <a:lstStyle/>
        <a:p>
          <a:endParaRPr lang="tr-TR"/>
        </a:p>
      </dgm:t>
    </dgm:pt>
    <dgm:pt modelId="{774BD314-F5C9-49F8-B5F5-B8C686C34F00}" type="pres">
      <dgm:prSet presAssocID="{BF42ACF8-87DE-438A-AFEA-F9E49018CAFA}" presName="circ2" presStyleLbl="vennNode1" presStyleIdx="1" presStyleCnt="3"/>
      <dgm:spPr/>
      <dgm:t>
        <a:bodyPr/>
        <a:lstStyle/>
        <a:p>
          <a:endParaRPr lang="tr-TR"/>
        </a:p>
      </dgm:t>
    </dgm:pt>
    <dgm:pt modelId="{56B1937C-0084-4699-9F82-4EF7E90845E9}" type="pres">
      <dgm:prSet presAssocID="{BF42ACF8-87DE-438A-AFEA-F9E49018CAFA}" presName="circ2Tx" presStyleLbl="revTx" presStyleIdx="0" presStyleCnt="0">
        <dgm:presLayoutVars>
          <dgm:chMax val="0"/>
          <dgm:chPref val="0"/>
          <dgm:bulletEnabled val="1"/>
        </dgm:presLayoutVars>
      </dgm:prSet>
      <dgm:spPr/>
      <dgm:t>
        <a:bodyPr/>
        <a:lstStyle/>
        <a:p>
          <a:endParaRPr lang="tr-TR"/>
        </a:p>
      </dgm:t>
    </dgm:pt>
    <dgm:pt modelId="{3B0B79FA-B863-4427-84A5-2070F8E471B0}" type="pres">
      <dgm:prSet presAssocID="{DC9D05F1-A8B2-40B7-B2EA-CF893DEF8EC9}" presName="circ3" presStyleLbl="vennNode1" presStyleIdx="2" presStyleCnt="3"/>
      <dgm:spPr/>
      <dgm:t>
        <a:bodyPr/>
        <a:lstStyle/>
        <a:p>
          <a:endParaRPr lang="tr-TR"/>
        </a:p>
      </dgm:t>
    </dgm:pt>
    <dgm:pt modelId="{4EE435C6-A862-4E81-A666-E6FEC772E2C9}" type="pres">
      <dgm:prSet presAssocID="{DC9D05F1-A8B2-40B7-B2EA-CF893DEF8EC9}" presName="circ3Tx" presStyleLbl="revTx" presStyleIdx="0" presStyleCnt="0">
        <dgm:presLayoutVars>
          <dgm:chMax val="0"/>
          <dgm:chPref val="0"/>
          <dgm:bulletEnabled val="1"/>
        </dgm:presLayoutVars>
      </dgm:prSet>
      <dgm:spPr/>
      <dgm:t>
        <a:bodyPr/>
        <a:lstStyle/>
        <a:p>
          <a:endParaRPr lang="tr-TR"/>
        </a:p>
      </dgm:t>
    </dgm:pt>
  </dgm:ptLst>
  <dgm:cxnLst>
    <dgm:cxn modelId="{CB27B5F6-5643-476E-8D88-BB5B0CF4A552}" type="presOf" srcId="{DC9D05F1-A8B2-40B7-B2EA-CF893DEF8EC9}" destId="{4EE435C6-A862-4E81-A666-E6FEC772E2C9}" srcOrd="1" destOrd="0" presId="urn:microsoft.com/office/officeart/2005/8/layout/venn1"/>
    <dgm:cxn modelId="{9BD64B9B-ED8E-4FEB-8EA2-27516D7C565C}" type="presOf" srcId="{FF9408AD-C6DB-4CE8-AF3F-3EF67C927E12}" destId="{60C6AD76-CF1B-4FA5-8BA7-810F3FDA2EBA}" srcOrd="0" destOrd="0" presId="urn:microsoft.com/office/officeart/2005/8/layout/venn1"/>
    <dgm:cxn modelId="{1DD94343-313A-4805-B49F-16E582549958}" srcId="{FF9408AD-C6DB-4CE8-AF3F-3EF67C927E12}" destId="{3D9755C2-DE39-4544-A6F8-24F4BA3EE71D}" srcOrd="0" destOrd="0" parTransId="{2CB641C2-9494-4D24-946A-45F2C5006BF8}" sibTransId="{9141E39D-C9C2-4461-BD38-809B67608FD2}"/>
    <dgm:cxn modelId="{7077E013-4240-4F8F-B435-6DF2CD04EBC7}" srcId="{FF9408AD-C6DB-4CE8-AF3F-3EF67C927E12}" destId="{DC9D05F1-A8B2-40B7-B2EA-CF893DEF8EC9}" srcOrd="2" destOrd="0" parTransId="{9EF44DC1-2D63-411D-B112-D7202CD526B1}" sibTransId="{5F8D1D9B-EED7-4DB1-9653-7B5BA2CAE7FE}"/>
    <dgm:cxn modelId="{599161A7-EFC1-4850-9887-241343318392}" type="presOf" srcId="{DC9D05F1-A8B2-40B7-B2EA-CF893DEF8EC9}" destId="{3B0B79FA-B863-4427-84A5-2070F8E471B0}" srcOrd="0" destOrd="0" presId="urn:microsoft.com/office/officeart/2005/8/layout/venn1"/>
    <dgm:cxn modelId="{74DD6F6C-2CC4-4E73-9CD8-56ACEB1C63DC}" type="presOf" srcId="{BF42ACF8-87DE-438A-AFEA-F9E49018CAFA}" destId="{56B1937C-0084-4699-9F82-4EF7E90845E9}" srcOrd="1" destOrd="0" presId="urn:microsoft.com/office/officeart/2005/8/layout/venn1"/>
    <dgm:cxn modelId="{6584E343-8A89-4829-A8C1-B80B50E2F753}" type="presOf" srcId="{BF42ACF8-87DE-438A-AFEA-F9E49018CAFA}" destId="{774BD314-F5C9-49F8-B5F5-B8C686C34F00}" srcOrd="0" destOrd="0" presId="urn:microsoft.com/office/officeart/2005/8/layout/venn1"/>
    <dgm:cxn modelId="{1EE64930-AF16-4A16-B87B-D925321B34EC}" type="presOf" srcId="{3D9755C2-DE39-4544-A6F8-24F4BA3EE71D}" destId="{C2A05B0D-2105-4B48-90DB-C6E96B152DE0}" srcOrd="0" destOrd="0" presId="urn:microsoft.com/office/officeart/2005/8/layout/venn1"/>
    <dgm:cxn modelId="{B40296A4-B397-4BDC-B5C9-5C5EC3899631}" srcId="{FF9408AD-C6DB-4CE8-AF3F-3EF67C927E12}" destId="{BF42ACF8-87DE-438A-AFEA-F9E49018CAFA}" srcOrd="1" destOrd="0" parTransId="{85D1D481-E7CF-4F8C-AC13-FC4C3782BA7B}" sibTransId="{BF4A1EAD-C87B-4132-86D4-9F7742B41302}"/>
    <dgm:cxn modelId="{23C596DA-F5C3-4493-8BCB-F8216AA70AB5}" type="presOf" srcId="{3D9755C2-DE39-4544-A6F8-24F4BA3EE71D}" destId="{7FD4FD5D-22D9-4208-993F-64A93B098A95}" srcOrd="1" destOrd="0" presId="urn:microsoft.com/office/officeart/2005/8/layout/venn1"/>
    <dgm:cxn modelId="{4C3B4CD3-6AC8-48C2-B7F7-AC04F1EC9EBF}" type="presParOf" srcId="{60C6AD76-CF1B-4FA5-8BA7-810F3FDA2EBA}" destId="{C2A05B0D-2105-4B48-90DB-C6E96B152DE0}" srcOrd="0" destOrd="0" presId="urn:microsoft.com/office/officeart/2005/8/layout/venn1"/>
    <dgm:cxn modelId="{C522DBB4-1D80-411F-9241-25E833239813}" type="presParOf" srcId="{60C6AD76-CF1B-4FA5-8BA7-810F3FDA2EBA}" destId="{7FD4FD5D-22D9-4208-993F-64A93B098A95}" srcOrd="1" destOrd="0" presId="urn:microsoft.com/office/officeart/2005/8/layout/venn1"/>
    <dgm:cxn modelId="{EBA2381E-40A7-48AE-A862-E692E7F8DDA6}" type="presParOf" srcId="{60C6AD76-CF1B-4FA5-8BA7-810F3FDA2EBA}" destId="{774BD314-F5C9-49F8-B5F5-B8C686C34F00}" srcOrd="2" destOrd="0" presId="urn:microsoft.com/office/officeart/2005/8/layout/venn1"/>
    <dgm:cxn modelId="{7EDAADD2-F016-4D58-AAE7-53B947ACAD8B}" type="presParOf" srcId="{60C6AD76-CF1B-4FA5-8BA7-810F3FDA2EBA}" destId="{56B1937C-0084-4699-9F82-4EF7E90845E9}" srcOrd="3" destOrd="0" presId="urn:microsoft.com/office/officeart/2005/8/layout/venn1"/>
    <dgm:cxn modelId="{8AD9C814-BF3E-4F12-956E-DE0A7AF5F5CC}" type="presParOf" srcId="{60C6AD76-CF1B-4FA5-8BA7-810F3FDA2EBA}" destId="{3B0B79FA-B863-4427-84A5-2070F8E471B0}" srcOrd="4" destOrd="0" presId="urn:microsoft.com/office/officeart/2005/8/layout/venn1"/>
    <dgm:cxn modelId="{B45B1A46-2185-46AB-82EB-ABBE47645D40}" type="presParOf" srcId="{60C6AD76-CF1B-4FA5-8BA7-810F3FDA2EBA}" destId="{4EE435C6-A862-4E81-A666-E6FEC772E2C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ECB7E6-3120-4D39-842B-0051D70862C6}" type="doc">
      <dgm:prSet loTypeId="urn:microsoft.com/office/officeart/2005/8/layout/cycle8" loCatId="cycle" qsTypeId="urn:microsoft.com/office/officeart/2005/8/quickstyle/simple1" qsCatId="simple" csTypeId="urn:microsoft.com/office/officeart/2005/8/colors/colorful5" csCatId="colorful" phldr="1"/>
      <dgm:spPr/>
    </dgm:pt>
    <dgm:pt modelId="{8ADA00AE-2B04-489A-A08B-1AF3D1E9033E}">
      <dgm:prSet phldrT="[Metin]"/>
      <dgm:spPr/>
      <dgm:t>
        <a:bodyPr/>
        <a:lstStyle/>
        <a:p>
          <a:r>
            <a:rPr lang="tr-TR" dirty="0" smtClean="0"/>
            <a:t>B</a:t>
          </a:r>
          <a:endParaRPr lang="tr-TR" dirty="0"/>
        </a:p>
      </dgm:t>
    </dgm:pt>
    <dgm:pt modelId="{0C69DE3B-15EE-472F-AEAC-0E20F6C3BEA5}" type="parTrans" cxnId="{281057B8-B413-4968-B1C8-78522D47F333}">
      <dgm:prSet/>
      <dgm:spPr/>
      <dgm:t>
        <a:bodyPr/>
        <a:lstStyle/>
        <a:p>
          <a:endParaRPr lang="tr-TR"/>
        </a:p>
      </dgm:t>
    </dgm:pt>
    <dgm:pt modelId="{0BC8BEAB-ED70-4CC8-81E9-2BB9DB786513}" type="sibTrans" cxnId="{281057B8-B413-4968-B1C8-78522D47F333}">
      <dgm:prSet/>
      <dgm:spPr/>
      <dgm:t>
        <a:bodyPr/>
        <a:lstStyle/>
        <a:p>
          <a:endParaRPr lang="tr-TR"/>
        </a:p>
      </dgm:t>
    </dgm:pt>
    <dgm:pt modelId="{89FD6ECB-CE08-4F96-A771-25C96A2716B2}">
      <dgm:prSet phldrT="[Metin]"/>
      <dgm:spPr/>
      <dgm:t>
        <a:bodyPr/>
        <a:lstStyle/>
        <a:p>
          <a:r>
            <a:rPr lang="tr-TR" dirty="0" smtClean="0"/>
            <a:t>C</a:t>
          </a:r>
          <a:endParaRPr lang="tr-TR" dirty="0"/>
        </a:p>
      </dgm:t>
    </dgm:pt>
    <dgm:pt modelId="{F954146E-8786-4069-A559-2FAF7495361D}" type="parTrans" cxnId="{252DC1E5-7F9A-435D-BF17-53FCE9E56655}">
      <dgm:prSet/>
      <dgm:spPr/>
      <dgm:t>
        <a:bodyPr/>
        <a:lstStyle/>
        <a:p>
          <a:endParaRPr lang="tr-TR"/>
        </a:p>
      </dgm:t>
    </dgm:pt>
    <dgm:pt modelId="{0A5869F1-E19C-4B21-862E-E9E1C92C0C44}" type="sibTrans" cxnId="{252DC1E5-7F9A-435D-BF17-53FCE9E56655}">
      <dgm:prSet/>
      <dgm:spPr/>
      <dgm:t>
        <a:bodyPr/>
        <a:lstStyle/>
        <a:p>
          <a:endParaRPr lang="tr-TR"/>
        </a:p>
      </dgm:t>
    </dgm:pt>
    <dgm:pt modelId="{0AA10B80-EC73-42C0-B2D6-1ADB80226541}">
      <dgm:prSet phldrT="[Metin]"/>
      <dgm:spPr/>
      <dgm:t>
        <a:bodyPr/>
        <a:lstStyle/>
        <a:p>
          <a:r>
            <a:rPr lang="tr-TR" dirty="0" smtClean="0"/>
            <a:t>A</a:t>
          </a:r>
          <a:endParaRPr lang="tr-TR" dirty="0"/>
        </a:p>
      </dgm:t>
    </dgm:pt>
    <dgm:pt modelId="{09F54871-D101-4CA7-849D-7E38FBC1DE01}" type="parTrans" cxnId="{03354A5B-667C-45D9-A761-2A7EF7A0E93C}">
      <dgm:prSet/>
      <dgm:spPr/>
      <dgm:t>
        <a:bodyPr/>
        <a:lstStyle/>
        <a:p>
          <a:endParaRPr lang="tr-TR"/>
        </a:p>
      </dgm:t>
    </dgm:pt>
    <dgm:pt modelId="{0D380258-A2EE-491E-ABE0-936782892D85}" type="sibTrans" cxnId="{03354A5B-667C-45D9-A761-2A7EF7A0E93C}">
      <dgm:prSet/>
      <dgm:spPr/>
      <dgm:t>
        <a:bodyPr/>
        <a:lstStyle/>
        <a:p>
          <a:endParaRPr lang="tr-TR"/>
        </a:p>
      </dgm:t>
    </dgm:pt>
    <dgm:pt modelId="{5D536B3A-F5BF-4B92-A141-10BB16A57CBD}">
      <dgm:prSet/>
      <dgm:spPr/>
      <dgm:t>
        <a:bodyPr/>
        <a:lstStyle/>
        <a:p>
          <a:r>
            <a:rPr lang="tr-TR" dirty="0" smtClean="0"/>
            <a:t>F</a:t>
          </a:r>
          <a:endParaRPr lang="tr-TR" dirty="0"/>
        </a:p>
      </dgm:t>
    </dgm:pt>
    <dgm:pt modelId="{7CF8B78A-72B7-4EB8-B4C5-2444211414BA}" type="parTrans" cxnId="{E3B7CACF-7F11-4A5D-BFF4-59CCDD6DB2C7}">
      <dgm:prSet/>
      <dgm:spPr/>
      <dgm:t>
        <a:bodyPr/>
        <a:lstStyle/>
        <a:p>
          <a:endParaRPr lang="tr-TR"/>
        </a:p>
      </dgm:t>
    </dgm:pt>
    <dgm:pt modelId="{74FABC20-C284-42ED-A5EC-98E38C88927C}" type="sibTrans" cxnId="{E3B7CACF-7F11-4A5D-BFF4-59CCDD6DB2C7}">
      <dgm:prSet/>
      <dgm:spPr/>
      <dgm:t>
        <a:bodyPr/>
        <a:lstStyle/>
        <a:p>
          <a:endParaRPr lang="tr-TR"/>
        </a:p>
      </dgm:t>
    </dgm:pt>
    <dgm:pt modelId="{BB9969E9-5043-47FF-9757-264E14C71956}">
      <dgm:prSet/>
      <dgm:spPr/>
      <dgm:t>
        <a:bodyPr/>
        <a:lstStyle/>
        <a:p>
          <a:r>
            <a:rPr lang="tr-TR" dirty="0" smtClean="0"/>
            <a:t>E </a:t>
          </a:r>
          <a:endParaRPr lang="tr-TR" dirty="0"/>
        </a:p>
      </dgm:t>
    </dgm:pt>
    <dgm:pt modelId="{1642767B-84EA-42D5-ACB3-77B9D2FA9733}" type="parTrans" cxnId="{4CCEBF7A-2A02-442D-A218-0ADF28C79994}">
      <dgm:prSet/>
      <dgm:spPr/>
      <dgm:t>
        <a:bodyPr/>
        <a:lstStyle/>
        <a:p>
          <a:endParaRPr lang="tr-TR"/>
        </a:p>
      </dgm:t>
    </dgm:pt>
    <dgm:pt modelId="{B17058E1-D6EF-4127-A064-FA472A819884}" type="sibTrans" cxnId="{4CCEBF7A-2A02-442D-A218-0ADF28C79994}">
      <dgm:prSet/>
      <dgm:spPr/>
      <dgm:t>
        <a:bodyPr/>
        <a:lstStyle/>
        <a:p>
          <a:endParaRPr lang="tr-TR"/>
        </a:p>
      </dgm:t>
    </dgm:pt>
    <dgm:pt modelId="{B93DB8DD-E327-4FB6-B6DD-FDCE560274CE}" type="pres">
      <dgm:prSet presAssocID="{03ECB7E6-3120-4D39-842B-0051D70862C6}" presName="compositeShape" presStyleCnt="0">
        <dgm:presLayoutVars>
          <dgm:chMax val="7"/>
          <dgm:dir/>
          <dgm:resizeHandles val="exact"/>
        </dgm:presLayoutVars>
      </dgm:prSet>
      <dgm:spPr/>
    </dgm:pt>
    <dgm:pt modelId="{B3B9F712-2B9C-474C-8626-E2892526F9CB}" type="pres">
      <dgm:prSet presAssocID="{03ECB7E6-3120-4D39-842B-0051D70862C6}" presName="wedge1" presStyleLbl="node1" presStyleIdx="0" presStyleCnt="5"/>
      <dgm:spPr/>
      <dgm:t>
        <a:bodyPr/>
        <a:lstStyle/>
        <a:p>
          <a:endParaRPr lang="tr-TR"/>
        </a:p>
      </dgm:t>
    </dgm:pt>
    <dgm:pt modelId="{49AED16F-3927-4877-95E9-033058BED36F}" type="pres">
      <dgm:prSet presAssocID="{03ECB7E6-3120-4D39-842B-0051D70862C6}" presName="dummy1a" presStyleCnt="0"/>
      <dgm:spPr/>
    </dgm:pt>
    <dgm:pt modelId="{4314E385-2F17-420D-86CA-07CBF0E26D9C}" type="pres">
      <dgm:prSet presAssocID="{03ECB7E6-3120-4D39-842B-0051D70862C6}" presName="dummy1b" presStyleCnt="0"/>
      <dgm:spPr/>
    </dgm:pt>
    <dgm:pt modelId="{90C15899-3096-4468-956D-0E2B2930FCC1}" type="pres">
      <dgm:prSet presAssocID="{03ECB7E6-3120-4D39-842B-0051D70862C6}" presName="wedge1Tx" presStyleLbl="node1" presStyleIdx="0" presStyleCnt="5">
        <dgm:presLayoutVars>
          <dgm:chMax val="0"/>
          <dgm:chPref val="0"/>
          <dgm:bulletEnabled val="1"/>
        </dgm:presLayoutVars>
      </dgm:prSet>
      <dgm:spPr/>
      <dgm:t>
        <a:bodyPr/>
        <a:lstStyle/>
        <a:p>
          <a:endParaRPr lang="tr-TR"/>
        </a:p>
      </dgm:t>
    </dgm:pt>
    <dgm:pt modelId="{BCF2B954-179C-48DD-8905-B6AC52A4C02C}" type="pres">
      <dgm:prSet presAssocID="{03ECB7E6-3120-4D39-842B-0051D70862C6}" presName="wedge2" presStyleLbl="node1" presStyleIdx="1" presStyleCnt="5"/>
      <dgm:spPr/>
      <dgm:t>
        <a:bodyPr/>
        <a:lstStyle/>
        <a:p>
          <a:endParaRPr lang="tr-TR"/>
        </a:p>
      </dgm:t>
    </dgm:pt>
    <dgm:pt modelId="{54FF3962-F6D7-468D-BA4D-02E4448394A3}" type="pres">
      <dgm:prSet presAssocID="{03ECB7E6-3120-4D39-842B-0051D70862C6}" presName="dummy2a" presStyleCnt="0"/>
      <dgm:spPr/>
    </dgm:pt>
    <dgm:pt modelId="{D57A62E3-E882-492F-B0AA-35012D851546}" type="pres">
      <dgm:prSet presAssocID="{03ECB7E6-3120-4D39-842B-0051D70862C6}" presName="dummy2b" presStyleCnt="0"/>
      <dgm:spPr/>
    </dgm:pt>
    <dgm:pt modelId="{E4D4C69F-A9BF-443A-BFAE-BE6FCAEF7236}" type="pres">
      <dgm:prSet presAssocID="{03ECB7E6-3120-4D39-842B-0051D70862C6}" presName="wedge2Tx" presStyleLbl="node1" presStyleIdx="1" presStyleCnt="5">
        <dgm:presLayoutVars>
          <dgm:chMax val="0"/>
          <dgm:chPref val="0"/>
          <dgm:bulletEnabled val="1"/>
        </dgm:presLayoutVars>
      </dgm:prSet>
      <dgm:spPr/>
      <dgm:t>
        <a:bodyPr/>
        <a:lstStyle/>
        <a:p>
          <a:endParaRPr lang="tr-TR"/>
        </a:p>
      </dgm:t>
    </dgm:pt>
    <dgm:pt modelId="{37D7B2B8-EAB0-42ED-9D35-E99C57D02EB7}" type="pres">
      <dgm:prSet presAssocID="{03ECB7E6-3120-4D39-842B-0051D70862C6}" presName="wedge3" presStyleLbl="node1" presStyleIdx="2" presStyleCnt="5"/>
      <dgm:spPr/>
      <dgm:t>
        <a:bodyPr/>
        <a:lstStyle/>
        <a:p>
          <a:endParaRPr lang="tr-TR"/>
        </a:p>
      </dgm:t>
    </dgm:pt>
    <dgm:pt modelId="{5CC5D293-360C-4938-8B8E-81063772D448}" type="pres">
      <dgm:prSet presAssocID="{03ECB7E6-3120-4D39-842B-0051D70862C6}" presName="dummy3a" presStyleCnt="0"/>
      <dgm:spPr/>
    </dgm:pt>
    <dgm:pt modelId="{9EE1CB61-4A2B-41C2-8F49-EBA7DA613708}" type="pres">
      <dgm:prSet presAssocID="{03ECB7E6-3120-4D39-842B-0051D70862C6}" presName="dummy3b" presStyleCnt="0"/>
      <dgm:spPr/>
    </dgm:pt>
    <dgm:pt modelId="{DFDA89A7-879B-425D-9546-C336EBCE2A83}" type="pres">
      <dgm:prSet presAssocID="{03ECB7E6-3120-4D39-842B-0051D70862C6}" presName="wedge3Tx" presStyleLbl="node1" presStyleIdx="2" presStyleCnt="5">
        <dgm:presLayoutVars>
          <dgm:chMax val="0"/>
          <dgm:chPref val="0"/>
          <dgm:bulletEnabled val="1"/>
        </dgm:presLayoutVars>
      </dgm:prSet>
      <dgm:spPr/>
      <dgm:t>
        <a:bodyPr/>
        <a:lstStyle/>
        <a:p>
          <a:endParaRPr lang="tr-TR"/>
        </a:p>
      </dgm:t>
    </dgm:pt>
    <dgm:pt modelId="{AD9E452E-AF73-435D-9E17-477435F0CF39}" type="pres">
      <dgm:prSet presAssocID="{03ECB7E6-3120-4D39-842B-0051D70862C6}" presName="wedge4" presStyleLbl="node1" presStyleIdx="3" presStyleCnt="5"/>
      <dgm:spPr/>
      <dgm:t>
        <a:bodyPr/>
        <a:lstStyle/>
        <a:p>
          <a:endParaRPr lang="tr-TR"/>
        </a:p>
      </dgm:t>
    </dgm:pt>
    <dgm:pt modelId="{04E2C888-3F35-4877-82B9-4296BCF262AE}" type="pres">
      <dgm:prSet presAssocID="{03ECB7E6-3120-4D39-842B-0051D70862C6}" presName="dummy4a" presStyleCnt="0"/>
      <dgm:spPr/>
    </dgm:pt>
    <dgm:pt modelId="{454220C4-C747-4767-99DC-0EFAF2B179AA}" type="pres">
      <dgm:prSet presAssocID="{03ECB7E6-3120-4D39-842B-0051D70862C6}" presName="dummy4b" presStyleCnt="0"/>
      <dgm:spPr/>
    </dgm:pt>
    <dgm:pt modelId="{013B8BF7-0D34-44AD-8110-F50C7A55FA03}" type="pres">
      <dgm:prSet presAssocID="{03ECB7E6-3120-4D39-842B-0051D70862C6}" presName="wedge4Tx" presStyleLbl="node1" presStyleIdx="3" presStyleCnt="5">
        <dgm:presLayoutVars>
          <dgm:chMax val="0"/>
          <dgm:chPref val="0"/>
          <dgm:bulletEnabled val="1"/>
        </dgm:presLayoutVars>
      </dgm:prSet>
      <dgm:spPr/>
      <dgm:t>
        <a:bodyPr/>
        <a:lstStyle/>
        <a:p>
          <a:endParaRPr lang="tr-TR"/>
        </a:p>
      </dgm:t>
    </dgm:pt>
    <dgm:pt modelId="{3469E0A3-C78A-47BE-9E75-977225B726BD}" type="pres">
      <dgm:prSet presAssocID="{03ECB7E6-3120-4D39-842B-0051D70862C6}" presName="wedge5" presStyleLbl="node1" presStyleIdx="4" presStyleCnt="5"/>
      <dgm:spPr/>
      <dgm:t>
        <a:bodyPr/>
        <a:lstStyle/>
        <a:p>
          <a:endParaRPr lang="tr-TR"/>
        </a:p>
      </dgm:t>
    </dgm:pt>
    <dgm:pt modelId="{3B09120F-4512-4C7A-8C62-80B1C557EF31}" type="pres">
      <dgm:prSet presAssocID="{03ECB7E6-3120-4D39-842B-0051D70862C6}" presName="dummy5a" presStyleCnt="0"/>
      <dgm:spPr/>
    </dgm:pt>
    <dgm:pt modelId="{FB00E640-B7EB-4C94-97D0-7CF01E5067E7}" type="pres">
      <dgm:prSet presAssocID="{03ECB7E6-3120-4D39-842B-0051D70862C6}" presName="dummy5b" presStyleCnt="0"/>
      <dgm:spPr/>
    </dgm:pt>
    <dgm:pt modelId="{D19806AB-6918-4AFF-9AAC-AF4015BDEFE3}" type="pres">
      <dgm:prSet presAssocID="{03ECB7E6-3120-4D39-842B-0051D70862C6}" presName="wedge5Tx" presStyleLbl="node1" presStyleIdx="4" presStyleCnt="5">
        <dgm:presLayoutVars>
          <dgm:chMax val="0"/>
          <dgm:chPref val="0"/>
          <dgm:bulletEnabled val="1"/>
        </dgm:presLayoutVars>
      </dgm:prSet>
      <dgm:spPr/>
      <dgm:t>
        <a:bodyPr/>
        <a:lstStyle/>
        <a:p>
          <a:endParaRPr lang="tr-TR"/>
        </a:p>
      </dgm:t>
    </dgm:pt>
    <dgm:pt modelId="{81413B8A-2120-43C7-9EE3-E263A56B2882}" type="pres">
      <dgm:prSet presAssocID="{B17058E1-D6EF-4127-A064-FA472A819884}" presName="arrowWedge1" presStyleLbl="fgSibTrans2D1" presStyleIdx="0" presStyleCnt="5"/>
      <dgm:spPr/>
    </dgm:pt>
    <dgm:pt modelId="{90D43CFE-CD54-4851-AE0B-A7758361CCA4}" type="pres">
      <dgm:prSet presAssocID="{74FABC20-C284-42ED-A5EC-98E38C88927C}" presName="arrowWedge2" presStyleLbl="fgSibTrans2D1" presStyleIdx="1" presStyleCnt="5"/>
      <dgm:spPr/>
    </dgm:pt>
    <dgm:pt modelId="{AD8C8FAB-F50A-409E-B9A8-155655D94899}" type="pres">
      <dgm:prSet presAssocID="{0BC8BEAB-ED70-4CC8-81E9-2BB9DB786513}" presName="arrowWedge3" presStyleLbl="fgSibTrans2D1" presStyleIdx="2" presStyleCnt="5"/>
      <dgm:spPr/>
    </dgm:pt>
    <dgm:pt modelId="{D2D42322-2FDD-4205-BA3C-343777AA880D}" type="pres">
      <dgm:prSet presAssocID="{0A5869F1-E19C-4B21-862E-E9E1C92C0C44}" presName="arrowWedge4" presStyleLbl="fgSibTrans2D1" presStyleIdx="3" presStyleCnt="5"/>
      <dgm:spPr/>
    </dgm:pt>
    <dgm:pt modelId="{CB094291-FFFB-4E94-ABE2-AD71C9A6DCE3}" type="pres">
      <dgm:prSet presAssocID="{0D380258-A2EE-491E-ABE0-936782892D85}" presName="arrowWedge5" presStyleLbl="fgSibTrans2D1" presStyleIdx="4" presStyleCnt="5"/>
      <dgm:spPr/>
    </dgm:pt>
  </dgm:ptLst>
  <dgm:cxnLst>
    <dgm:cxn modelId="{5DA5A84C-BB57-4946-8C6A-4A09FD3FAE44}" type="presOf" srcId="{0AA10B80-EC73-42C0-B2D6-1ADB80226541}" destId="{3469E0A3-C78A-47BE-9E75-977225B726BD}" srcOrd="0" destOrd="0" presId="urn:microsoft.com/office/officeart/2005/8/layout/cycle8"/>
    <dgm:cxn modelId="{03354A5B-667C-45D9-A761-2A7EF7A0E93C}" srcId="{03ECB7E6-3120-4D39-842B-0051D70862C6}" destId="{0AA10B80-EC73-42C0-B2D6-1ADB80226541}" srcOrd="4" destOrd="0" parTransId="{09F54871-D101-4CA7-849D-7E38FBC1DE01}" sibTransId="{0D380258-A2EE-491E-ABE0-936782892D85}"/>
    <dgm:cxn modelId="{D19B5644-D919-41C2-A50F-EBD60113EC51}" type="presOf" srcId="{89FD6ECB-CE08-4F96-A771-25C96A2716B2}" destId="{AD9E452E-AF73-435D-9E17-477435F0CF39}" srcOrd="0" destOrd="0" presId="urn:microsoft.com/office/officeart/2005/8/layout/cycle8"/>
    <dgm:cxn modelId="{BE56DCA0-C3E2-46EE-8A3E-39D03D3E8F06}" type="presOf" srcId="{03ECB7E6-3120-4D39-842B-0051D70862C6}" destId="{B93DB8DD-E327-4FB6-B6DD-FDCE560274CE}" srcOrd="0" destOrd="0" presId="urn:microsoft.com/office/officeart/2005/8/layout/cycle8"/>
    <dgm:cxn modelId="{53EDB95C-B408-4058-9F09-5DAC9C148D96}" type="presOf" srcId="{5D536B3A-F5BF-4B92-A141-10BB16A57CBD}" destId="{BCF2B954-179C-48DD-8905-B6AC52A4C02C}" srcOrd="0" destOrd="0" presId="urn:microsoft.com/office/officeart/2005/8/layout/cycle8"/>
    <dgm:cxn modelId="{442C2BF6-03DC-4E95-AB00-872AFDBCB5A3}" type="presOf" srcId="{BB9969E9-5043-47FF-9757-264E14C71956}" destId="{90C15899-3096-4468-956D-0E2B2930FCC1}" srcOrd="1" destOrd="0" presId="urn:microsoft.com/office/officeart/2005/8/layout/cycle8"/>
    <dgm:cxn modelId="{E3B7CACF-7F11-4A5D-BFF4-59CCDD6DB2C7}" srcId="{03ECB7E6-3120-4D39-842B-0051D70862C6}" destId="{5D536B3A-F5BF-4B92-A141-10BB16A57CBD}" srcOrd="1" destOrd="0" parTransId="{7CF8B78A-72B7-4EB8-B4C5-2444211414BA}" sibTransId="{74FABC20-C284-42ED-A5EC-98E38C88927C}"/>
    <dgm:cxn modelId="{5EDD9127-DADB-4FEA-890A-3D15CF38C75A}" type="presOf" srcId="{89FD6ECB-CE08-4F96-A771-25C96A2716B2}" destId="{013B8BF7-0D34-44AD-8110-F50C7A55FA03}" srcOrd="1" destOrd="0" presId="urn:microsoft.com/office/officeart/2005/8/layout/cycle8"/>
    <dgm:cxn modelId="{281057B8-B413-4968-B1C8-78522D47F333}" srcId="{03ECB7E6-3120-4D39-842B-0051D70862C6}" destId="{8ADA00AE-2B04-489A-A08B-1AF3D1E9033E}" srcOrd="2" destOrd="0" parTransId="{0C69DE3B-15EE-472F-AEAC-0E20F6C3BEA5}" sibTransId="{0BC8BEAB-ED70-4CC8-81E9-2BB9DB786513}"/>
    <dgm:cxn modelId="{366875DC-DEEE-4972-AFC8-160D39EE479D}" type="presOf" srcId="{8ADA00AE-2B04-489A-A08B-1AF3D1E9033E}" destId="{DFDA89A7-879B-425D-9546-C336EBCE2A83}" srcOrd="1" destOrd="0" presId="urn:microsoft.com/office/officeart/2005/8/layout/cycle8"/>
    <dgm:cxn modelId="{DBEA47F4-6588-4845-9FEE-6D668CE8BB65}" type="presOf" srcId="{8ADA00AE-2B04-489A-A08B-1AF3D1E9033E}" destId="{37D7B2B8-EAB0-42ED-9D35-E99C57D02EB7}" srcOrd="0" destOrd="0" presId="urn:microsoft.com/office/officeart/2005/8/layout/cycle8"/>
    <dgm:cxn modelId="{C5531031-DE78-46E5-9A22-2FA5B31E6FE5}" type="presOf" srcId="{BB9969E9-5043-47FF-9757-264E14C71956}" destId="{B3B9F712-2B9C-474C-8626-E2892526F9CB}" srcOrd="0" destOrd="0" presId="urn:microsoft.com/office/officeart/2005/8/layout/cycle8"/>
    <dgm:cxn modelId="{86BF3C69-BB87-4F4E-8E7B-36E429D18AE6}" type="presOf" srcId="{5D536B3A-F5BF-4B92-A141-10BB16A57CBD}" destId="{E4D4C69F-A9BF-443A-BFAE-BE6FCAEF7236}" srcOrd="1" destOrd="0" presId="urn:microsoft.com/office/officeart/2005/8/layout/cycle8"/>
    <dgm:cxn modelId="{252DC1E5-7F9A-435D-BF17-53FCE9E56655}" srcId="{03ECB7E6-3120-4D39-842B-0051D70862C6}" destId="{89FD6ECB-CE08-4F96-A771-25C96A2716B2}" srcOrd="3" destOrd="0" parTransId="{F954146E-8786-4069-A559-2FAF7495361D}" sibTransId="{0A5869F1-E19C-4B21-862E-E9E1C92C0C44}"/>
    <dgm:cxn modelId="{7C887A29-5960-47C0-B4C1-8BB2D26E3202}" type="presOf" srcId="{0AA10B80-EC73-42C0-B2D6-1ADB80226541}" destId="{D19806AB-6918-4AFF-9AAC-AF4015BDEFE3}" srcOrd="1" destOrd="0" presId="urn:microsoft.com/office/officeart/2005/8/layout/cycle8"/>
    <dgm:cxn modelId="{4CCEBF7A-2A02-442D-A218-0ADF28C79994}" srcId="{03ECB7E6-3120-4D39-842B-0051D70862C6}" destId="{BB9969E9-5043-47FF-9757-264E14C71956}" srcOrd="0" destOrd="0" parTransId="{1642767B-84EA-42D5-ACB3-77B9D2FA9733}" sibTransId="{B17058E1-D6EF-4127-A064-FA472A819884}"/>
    <dgm:cxn modelId="{A5118CE2-B6A3-446F-943A-036DC1DC834C}" type="presParOf" srcId="{B93DB8DD-E327-4FB6-B6DD-FDCE560274CE}" destId="{B3B9F712-2B9C-474C-8626-E2892526F9CB}" srcOrd="0" destOrd="0" presId="urn:microsoft.com/office/officeart/2005/8/layout/cycle8"/>
    <dgm:cxn modelId="{39A06F34-54D5-4FC7-80E4-B9289744277C}" type="presParOf" srcId="{B93DB8DD-E327-4FB6-B6DD-FDCE560274CE}" destId="{49AED16F-3927-4877-95E9-033058BED36F}" srcOrd="1" destOrd="0" presId="urn:microsoft.com/office/officeart/2005/8/layout/cycle8"/>
    <dgm:cxn modelId="{E8F138CB-5015-4C14-A713-9F3A7CB26A08}" type="presParOf" srcId="{B93DB8DD-E327-4FB6-B6DD-FDCE560274CE}" destId="{4314E385-2F17-420D-86CA-07CBF0E26D9C}" srcOrd="2" destOrd="0" presId="urn:microsoft.com/office/officeart/2005/8/layout/cycle8"/>
    <dgm:cxn modelId="{2A4EF8FE-9870-48F4-922F-B79DBC0F18E2}" type="presParOf" srcId="{B93DB8DD-E327-4FB6-B6DD-FDCE560274CE}" destId="{90C15899-3096-4468-956D-0E2B2930FCC1}" srcOrd="3" destOrd="0" presId="urn:microsoft.com/office/officeart/2005/8/layout/cycle8"/>
    <dgm:cxn modelId="{562AE96C-4A1A-4585-BD19-21EFF781DB0C}" type="presParOf" srcId="{B93DB8DD-E327-4FB6-B6DD-FDCE560274CE}" destId="{BCF2B954-179C-48DD-8905-B6AC52A4C02C}" srcOrd="4" destOrd="0" presId="urn:microsoft.com/office/officeart/2005/8/layout/cycle8"/>
    <dgm:cxn modelId="{83956D60-8151-44FF-87E7-81F50396B796}" type="presParOf" srcId="{B93DB8DD-E327-4FB6-B6DD-FDCE560274CE}" destId="{54FF3962-F6D7-468D-BA4D-02E4448394A3}" srcOrd="5" destOrd="0" presId="urn:microsoft.com/office/officeart/2005/8/layout/cycle8"/>
    <dgm:cxn modelId="{398BF47A-C4FC-480F-946B-5CA61422D146}" type="presParOf" srcId="{B93DB8DD-E327-4FB6-B6DD-FDCE560274CE}" destId="{D57A62E3-E882-492F-B0AA-35012D851546}" srcOrd="6" destOrd="0" presId="urn:microsoft.com/office/officeart/2005/8/layout/cycle8"/>
    <dgm:cxn modelId="{34FFA231-9AE6-47FC-8B2B-3897BD8DD2FB}" type="presParOf" srcId="{B93DB8DD-E327-4FB6-B6DD-FDCE560274CE}" destId="{E4D4C69F-A9BF-443A-BFAE-BE6FCAEF7236}" srcOrd="7" destOrd="0" presId="urn:microsoft.com/office/officeart/2005/8/layout/cycle8"/>
    <dgm:cxn modelId="{CD6560DA-EDF1-4EFC-9530-800CC1BE3320}" type="presParOf" srcId="{B93DB8DD-E327-4FB6-B6DD-FDCE560274CE}" destId="{37D7B2B8-EAB0-42ED-9D35-E99C57D02EB7}" srcOrd="8" destOrd="0" presId="urn:microsoft.com/office/officeart/2005/8/layout/cycle8"/>
    <dgm:cxn modelId="{DE658F40-808C-470E-8737-743DFBAF9245}" type="presParOf" srcId="{B93DB8DD-E327-4FB6-B6DD-FDCE560274CE}" destId="{5CC5D293-360C-4938-8B8E-81063772D448}" srcOrd="9" destOrd="0" presId="urn:microsoft.com/office/officeart/2005/8/layout/cycle8"/>
    <dgm:cxn modelId="{3CA2BE12-8C6D-4C39-B9E2-86E5DDD29D0E}" type="presParOf" srcId="{B93DB8DD-E327-4FB6-B6DD-FDCE560274CE}" destId="{9EE1CB61-4A2B-41C2-8F49-EBA7DA613708}" srcOrd="10" destOrd="0" presId="urn:microsoft.com/office/officeart/2005/8/layout/cycle8"/>
    <dgm:cxn modelId="{DEAD0B6C-4066-45B4-B13C-F141D0390CA3}" type="presParOf" srcId="{B93DB8DD-E327-4FB6-B6DD-FDCE560274CE}" destId="{DFDA89A7-879B-425D-9546-C336EBCE2A83}" srcOrd="11" destOrd="0" presId="urn:microsoft.com/office/officeart/2005/8/layout/cycle8"/>
    <dgm:cxn modelId="{F9E7869C-7AF5-426A-AAED-F7F34318938F}" type="presParOf" srcId="{B93DB8DD-E327-4FB6-B6DD-FDCE560274CE}" destId="{AD9E452E-AF73-435D-9E17-477435F0CF39}" srcOrd="12" destOrd="0" presId="urn:microsoft.com/office/officeart/2005/8/layout/cycle8"/>
    <dgm:cxn modelId="{48F60EB6-59CA-4FB1-BABE-15EB063412FE}" type="presParOf" srcId="{B93DB8DD-E327-4FB6-B6DD-FDCE560274CE}" destId="{04E2C888-3F35-4877-82B9-4296BCF262AE}" srcOrd="13" destOrd="0" presId="urn:microsoft.com/office/officeart/2005/8/layout/cycle8"/>
    <dgm:cxn modelId="{8B5592B8-CC77-40FB-BA68-097386628BD6}" type="presParOf" srcId="{B93DB8DD-E327-4FB6-B6DD-FDCE560274CE}" destId="{454220C4-C747-4767-99DC-0EFAF2B179AA}" srcOrd="14" destOrd="0" presId="urn:microsoft.com/office/officeart/2005/8/layout/cycle8"/>
    <dgm:cxn modelId="{BDB832B1-9B49-4A89-B926-095CFD24DFAE}" type="presParOf" srcId="{B93DB8DD-E327-4FB6-B6DD-FDCE560274CE}" destId="{013B8BF7-0D34-44AD-8110-F50C7A55FA03}" srcOrd="15" destOrd="0" presId="urn:microsoft.com/office/officeart/2005/8/layout/cycle8"/>
    <dgm:cxn modelId="{2A8112E9-3726-45E1-9E07-FE2AFFD90B7D}" type="presParOf" srcId="{B93DB8DD-E327-4FB6-B6DD-FDCE560274CE}" destId="{3469E0A3-C78A-47BE-9E75-977225B726BD}" srcOrd="16" destOrd="0" presId="urn:microsoft.com/office/officeart/2005/8/layout/cycle8"/>
    <dgm:cxn modelId="{DC11A399-3CD1-435A-8EB6-C843D5AD4831}" type="presParOf" srcId="{B93DB8DD-E327-4FB6-B6DD-FDCE560274CE}" destId="{3B09120F-4512-4C7A-8C62-80B1C557EF31}" srcOrd="17" destOrd="0" presId="urn:microsoft.com/office/officeart/2005/8/layout/cycle8"/>
    <dgm:cxn modelId="{3750C881-A856-4CC7-B436-D071A010DBB1}" type="presParOf" srcId="{B93DB8DD-E327-4FB6-B6DD-FDCE560274CE}" destId="{FB00E640-B7EB-4C94-97D0-7CF01E5067E7}" srcOrd="18" destOrd="0" presId="urn:microsoft.com/office/officeart/2005/8/layout/cycle8"/>
    <dgm:cxn modelId="{BBEF50D9-D5C8-444A-A43B-76B8D9CD4665}" type="presParOf" srcId="{B93DB8DD-E327-4FB6-B6DD-FDCE560274CE}" destId="{D19806AB-6918-4AFF-9AAC-AF4015BDEFE3}" srcOrd="19" destOrd="0" presId="urn:microsoft.com/office/officeart/2005/8/layout/cycle8"/>
    <dgm:cxn modelId="{43437485-3242-4735-82A5-43EA21A906BF}" type="presParOf" srcId="{B93DB8DD-E327-4FB6-B6DD-FDCE560274CE}" destId="{81413B8A-2120-43C7-9EE3-E263A56B2882}" srcOrd="20" destOrd="0" presId="urn:microsoft.com/office/officeart/2005/8/layout/cycle8"/>
    <dgm:cxn modelId="{98702804-F445-44E3-ADDD-AFC6DEAD818C}" type="presParOf" srcId="{B93DB8DD-E327-4FB6-B6DD-FDCE560274CE}" destId="{90D43CFE-CD54-4851-AE0B-A7758361CCA4}" srcOrd="21" destOrd="0" presId="urn:microsoft.com/office/officeart/2005/8/layout/cycle8"/>
    <dgm:cxn modelId="{FFDBA26B-CC86-4815-BF11-43B38B78C940}" type="presParOf" srcId="{B93DB8DD-E327-4FB6-B6DD-FDCE560274CE}" destId="{AD8C8FAB-F50A-409E-B9A8-155655D94899}" srcOrd="22" destOrd="0" presId="urn:microsoft.com/office/officeart/2005/8/layout/cycle8"/>
    <dgm:cxn modelId="{A26A255D-AAEE-4F59-B004-25551AC2AF7D}" type="presParOf" srcId="{B93DB8DD-E327-4FB6-B6DD-FDCE560274CE}" destId="{D2D42322-2FDD-4205-BA3C-343777AA880D}" srcOrd="23" destOrd="0" presId="urn:microsoft.com/office/officeart/2005/8/layout/cycle8"/>
    <dgm:cxn modelId="{6C2D8A2B-B2CA-4960-A621-1F1E63236AA1}" type="presParOf" srcId="{B93DB8DD-E327-4FB6-B6DD-FDCE560274CE}" destId="{CB094291-FFFB-4E94-ABE2-AD71C9A6DCE3}"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CB7E6-3120-4D39-842B-0051D70862C6}" type="doc">
      <dgm:prSet loTypeId="urn:microsoft.com/office/officeart/2005/8/layout/cycle8" loCatId="cycle" qsTypeId="urn:microsoft.com/office/officeart/2005/8/quickstyle/simple1" qsCatId="simple" csTypeId="urn:microsoft.com/office/officeart/2005/8/colors/colorful4" csCatId="colorful" phldr="1"/>
      <dgm:spPr/>
    </dgm:pt>
    <dgm:pt modelId="{8ADA00AE-2B04-489A-A08B-1AF3D1E9033E}">
      <dgm:prSet phldrT="[Metin]"/>
      <dgm:spPr/>
      <dgm:t>
        <a:bodyPr/>
        <a:lstStyle/>
        <a:p>
          <a:r>
            <a:rPr lang="tr-TR" dirty="0" smtClean="0"/>
            <a:t>G</a:t>
          </a:r>
          <a:endParaRPr lang="tr-TR" dirty="0"/>
        </a:p>
      </dgm:t>
    </dgm:pt>
    <dgm:pt modelId="{0C69DE3B-15EE-472F-AEAC-0E20F6C3BEA5}" type="parTrans" cxnId="{281057B8-B413-4968-B1C8-78522D47F333}">
      <dgm:prSet/>
      <dgm:spPr/>
      <dgm:t>
        <a:bodyPr/>
        <a:lstStyle/>
        <a:p>
          <a:endParaRPr lang="tr-TR"/>
        </a:p>
      </dgm:t>
    </dgm:pt>
    <dgm:pt modelId="{0BC8BEAB-ED70-4CC8-81E9-2BB9DB786513}" type="sibTrans" cxnId="{281057B8-B413-4968-B1C8-78522D47F333}">
      <dgm:prSet/>
      <dgm:spPr/>
      <dgm:t>
        <a:bodyPr/>
        <a:lstStyle/>
        <a:p>
          <a:endParaRPr lang="tr-TR"/>
        </a:p>
      </dgm:t>
    </dgm:pt>
    <dgm:pt modelId="{89FD6ECB-CE08-4F96-A771-25C96A2716B2}">
      <dgm:prSet phldrT="[Metin]"/>
      <dgm:spPr/>
      <dgm:t>
        <a:bodyPr/>
        <a:lstStyle/>
        <a:p>
          <a:r>
            <a:rPr lang="tr-TR" dirty="0" smtClean="0"/>
            <a:t>C</a:t>
          </a:r>
          <a:endParaRPr lang="tr-TR" dirty="0"/>
        </a:p>
      </dgm:t>
    </dgm:pt>
    <dgm:pt modelId="{F954146E-8786-4069-A559-2FAF7495361D}" type="parTrans" cxnId="{252DC1E5-7F9A-435D-BF17-53FCE9E56655}">
      <dgm:prSet/>
      <dgm:spPr/>
      <dgm:t>
        <a:bodyPr/>
        <a:lstStyle/>
        <a:p>
          <a:endParaRPr lang="tr-TR"/>
        </a:p>
      </dgm:t>
    </dgm:pt>
    <dgm:pt modelId="{0A5869F1-E19C-4B21-862E-E9E1C92C0C44}" type="sibTrans" cxnId="{252DC1E5-7F9A-435D-BF17-53FCE9E56655}">
      <dgm:prSet/>
      <dgm:spPr/>
      <dgm:t>
        <a:bodyPr/>
        <a:lstStyle/>
        <a:p>
          <a:endParaRPr lang="tr-TR"/>
        </a:p>
      </dgm:t>
    </dgm:pt>
    <dgm:pt modelId="{0AA10B80-EC73-42C0-B2D6-1ADB80226541}">
      <dgm:prSet phldrT="[Metin]"/>
      <dgm:spPr/>
      <dgm:t>
        <a:bodyPr/>
        <a:lstStyle/>
        <a:p>
          <a:r>
            <a:rPr lang="tr-TR" dirty="0" smtClean="0"/>
            <a:t>A</a:t>
          </a:r>
          <a:endParaRPr lang="tr-TR" dirty="0"/>
        </a:p>
      </dgm:t>
    </dgm:pt>
    <dgm:pt modelId="{09F54871-D101-4CA7-849D-7E38FBC1DE01}" type="parTrans" cxnId="{03354A5B-667C-45D9-A761-2A7EF7A0E93C}">
      <dgm:prSet/>
      <dgm:spPr/>
      <dgm:t>
        <a:bodyPr/>
        <a:lstStyle/>
        <a:p>
          <a:endParaRPr lang="tr-TR"/>
        </a:p>
      </dgm:t>
    </dgm:pt>
    <dgm:pt modelId="{0D380258-A2EE-491E-ABE0-936782892D85}" type="sibTrans" cxnId="{03354A5B-667C-45D9-A761-2A7EF7A0E93C}">
      <dgm:prSet/>
      <dgm:spPr/>
      <dgm:t>
        <a:bodyPr/>
        <a:lstStyle/>
        <a:p>
          <a:endParaRPr lang="tr-TR"/>
        </a:p>
      </dgm:t>
    </dgm:pt>
    <dgm:pt modelId="{5D536B3A-F5BF-4B92-A141-10BB16A57CBD}">
      <dgm:prSet/>
      <dgm:spPr/>
      <dgm:t>
        <a:bodyPr/>
        <a:lstStyle/>
        <a:p>
          <a:r>
            <a:rPr lang="tr-TR" dirty="0" smtClean="0"/>
            <a:t>H</a:t>
          </a:r>
          <a:endParaRPr lang="tr-TR" dirty="0"/>
        </a:p>
      </dgm:t>
    </dgm:pt>
    <dgm:pt modelId="{7CF8B78A-72B7-4EB8-B4C5-2444211414BA}" type="parTrans" cxnId="{E3B7CACF-7F11-4A5D-BFF4-59CCDD6DB2C7}">
      <dgm:prSet/>
      <dgm:spPr/>
      <dgm:t>
        <a:bodyPr/>
        <a:lstStyle/>
        <a:p>
          <a:endParaRPr lang="tr-TR"/>
        </a:p>
      </dgm:t>
    </dgm:pt>
    <dgm:pt modelId="{74FABC20-C284-42ED-A5EC-98E38C88927C}" type="sibTrans" cxnId="{E3B7CACF-7F11-4A5D-BFF4-59CCDD6DB2C7}">
      <dgm:prSet/>
      <dgm:spPr/>
      <dgm:t>
        <a:bodyPr/>
        <a:lstStyle/>
        <a:p>
          <a:endParaRPr lang="tr-TR"/>
        </a:p>
      </dgm:t>
    </dgm:pt>
    <dgm:pt modelId="{BB9969E9-5043-47FF-9757-264E14C71956}">
      <dgm:prSet/>
      <dgm:spPr/>
      <dgm:t>
        <a:bodyPr/>
        <a:lstStyle/>
        <a:p>
          <a:r>
            <a:rPr lang="tr-TR" dirty="0" smtClean="0"/>
            <a:t>E </a:t>
          </a:r>
          <a:endParaRPr lang="tr-TR" dirty="0"/>
        </a:p>
      </dgm:t>
    </dgm:pt>
    <dgm:pt modelId="{1642767B-84EA-42D5-ACB3-77B9D2FA9733}" type="parTrans" cxnId="{4CCEBF7A-2A02-442D-A218-0ADF28C79994}">
      <dgm:prSet/>
      <dgm:spPr/>
      <dgm:t>
        <a:bodyPr/>
        <a:lstStyle/>
        <a:p>
          <a:endParaRPr lang="tr-TR"/>
        </a:p>
      </dgm:t>
    </dgm:pt>
    <dgm:pt modelId="{B17058E1-D6EF-4127-A064-FA472A819884}" type="sibTrans" cxnId="{4CCEBF7A-2A02-442D-A218-0ADF28C79994}">
      <dgm:prSet/>
      <dgm:spPr/>
      <dgm:t>
        <a:bodyPr/>
        <a:lstStyle/>
        <a:p>
          <a:endParaRPr lang="tr-TR"/>
        </a:p>
      </dgm:t>
    </dgm:pt>
    <dgm:pt modelId="{B93DB8DD-E327-4FB6-B6DD-FDCE560274CE}" type="pres">
      <dgm:prSet presAssocID="{03ECB7E6-3120-4D39-842B-0051D70862C6}" presName="compositeShape" presStyleCnt="0">
        <dgm:presLayoutVars>
          <dgm:chMax val="7"/>
          <dgm:dir/>
          <dgm:resizeHandles val="exact"/>
        </dgm:presLayoutVars>
      </dgm:prSet>
      <dgm:spPr/>
    </dgm:pt>
    <dgm:pt modelId="{B3B9F712-2B9C-474C-8626-E2892526F9CB}" type="pres">
      <dgm:prSet presAssocID="{03ECB7E6-3120-4D39-842B-0051D70862C6}" presName="wedge1" presStyleLbl="node1" presStyleIdx="0" presStyleCnt="5"/>
      <dgm:spPr/>
      <dgm:t>
        <a:bodyPr/>
        <a:lstStyle/>
        <a:p>
          <a:endParaRPr lang="tr-TR"/>
        </a:p>
      </dgm:t>
    </dgm:pt>
    <dgm:pt modelId="{49AED16F-3927-4877-95E9-033058BED36F}" type="pres">
      <dgm:prSet presAssocID="{03ECB7E6-3120-4D39-842B-0051D70862C6}" presName="dummy1a" presStyleCnt="0"/>
      <dgm:spPr/>
    </dgm:pt>
    <dgm:pt modelId="{4314E385-2F17-420D-86CA-07CBF0E26D9C}" type="pres">
      <dgm:prSet presAssocID="{03ECB7E6-3120-4D39-842B-0051D70862C6}" presName="dummy1b" presStyleCnt="0"/>
      <dgm:spPr/>
    </dgm:pt>
    <dgm:pt modelId="{90C15899-3096-4468-956D-0E2B2930FCC1}" type="pres">
      <dgm:prSet presAssocID="{03ECB7E6-3120-4D39-842B-0051D70862C6}" presName="wedge1Tx" presStyleLbl="node1" presStyleIdx="0" presStyleCnt="5">
        <dgm:presLayoutVars>
          <dgm:chMax val="0"/>
          <dgm:chPref val="0"/>
          <dgm:bulletEnabled val="1"/>
        </dgm:presLayoutVars>
      </dgm:prSet>
      <dgm:spPr/>
      <dgm:t>
        <a:bodyPr/>
        <a:lstStyle/>
        <a:p>
          <a:endParaRPr lang="tr-TR"/>
        </a:p>
      </dgm:t>
    </dgm:pt>
    <dgm:pt modelId="{BCF2B954-179C-48DD-8905-B6AC52A4C02C}" type="pres">
      <dgm:prSet presAssocID="{03ECB7E6-3120-4D39-842B-0051D70862C6}" presName="wedge2" presStyleLbl="node1" presStyleIdx="1" presStyleCnt="5"/>
      <dgm:spPr/>
      <dgm:t>
        <a:bodyPr/>
        <a:lstStyle/>
        <a:p>
          <a:endParaRPr lang="tr-TR"/>
        </a:p>
      </dgm:t>
    </dgm:pt>
    <dgm:pt modelId="{54FF3962-F6D7-468D-BA4D-02E4448394A3}" type="pres">
      <dgm:prSet presAssocID="{03ECB7E6-3120-4D39-842B-0051D70862C6}" presName="dummy2a" presStyleCnt="0"/>
      <dgm:spPr/>
    </dgm:pt>
    <dgm:pt modelId="{D57A62E3-E882-492F-B0AA-35012D851546}" type="pres">
      <dgm:prSet presAssocID="{03ECB7E6-3120-4D39-842B-0051D70862C6}" presName="dummy2b" presStyleCnt="0"/>
      <dgm:spPr/>
    </dgm:pt>
    <dgm:pt modelId="{E4D4C69F-A9BF-443A-BFAE-BE6FCAEF7236}" type="pres">
      <dgm:prSet presAssocID="{03ECB7E6-3120-4D39-842B-0051D70862C6}" presName="wedge2Tx" presStyleLbl="node1" presStyleIdx="1" presStyleCnt="5">
        <dgm:presLayoutVars>
          <dgm:chMax val="0"/>
          <dgm:chPref val="0"/>
          <dgm:bulletEnabled val="1"/>
        </dgm:presLayoutVars>
      </dgm:prSet>
      <dgm:spPr/>
      <dgm:t>
        <a:bodyPr/>
        <a:lstStyle/>
        <a:p>
          <a:endParaRPr lang="tr-TR"/>
        </a:p>
      </dgm:t>
    </dgm:pt>
    <dgm:pt modelId="{37D7B2B8-EAB0-42ED-9D35-E99C57D02EB7}" type="pres">
      <dgm:prSet presAssocID="{03ECB7E6-3120-4D39-842B-0051D70862C6}" presName="wedge3" presStyleLbl="node1" presStyleIdx="2" presStyleCnt="5"/>
      <dgm:spPr/>
      <dgm:t>
        <a:bodyPr/>
        <a:lstStyle/>
        <a:p>
          <a:endParaRPr lang="tr-TR"/>
        </a:p>
      </dgm:t>
    </dgm:pt>
    <dgm:pt modelId="{5CC5D293-360C-4938-8B8E-81063772D448}" type="pres">
      <dgm:prSet presAssocID="{03ECB7E6-3120-4D39-842B-0051D70862C6}" presName="dummy3a" presStyleCnt="0"/>
      <dgm:spPr/>
    </dgm:pt>
    <dgm:pt modelId="{9EE1CB61-4A2B-41C2-8F49-EBA7DA613708}" type="pres">
      <dgm:prSet presAssocID="{03ECB7E6-3120-4D39-842B-0051D70862C6}" presName="dummy3b" presStyleCnt="0"/>
      <dgm:spPr/>
    </dgm:pt>
    <dgm:pt modelId="{DFDA89A7-879B-425D-9546-C336EBCE2A83}" type="pres">
      <dgm:prSet presAssocID="{03ECB7E6-3120-4D39-842B-0051D70862C6}" presName="wedge3Tx" presStyleLbl="node1" presStyleIdx="2" presStyleCnt="5">
        <dgm:presLayoutVars>
          <dgm:chMax val="0"/>
          <dgm:chPref val="0"/>
          <dgm:bulletEnabled val="1"/>
        </dgm:presLayoutVars>
      </dgm:prSet>
      <dgm:spPr/>
      <dgm:t>
        <a:bodyPr/>
        <a:lstStyle/>
        <a:p>
          <a:endParaRPr lang="tr-TR"/>
        </a:p>
      </dgm:t>
    </dgm:pt>
    <dgm:pt modelId="{AD9E452E-AF73-435D-9E17-477435F0CF39}" type="pres">
      <dgm:prSet presAssocID="{03ECB7E6-3120-4D39-842B-0051D70862C6}" presName="wedge4" presStyleLbl="node1" presStyleIdx="3" presStyleCnt="5"/>
      <dgm:spPr/>
      <dgm:t>
        <a:bodyPr/>
        <a:lstStyle/>
        <a:p>
          <a:endParaRPr lang="tr-TR"/>
        </a:p>
      </dgm:t>
    </dgm:pt>
    <dgm:pt modelId="{04E2C888-3F35-4877-82B9-4296BCF262AE}" type="pres">
      <dgm:prSet presAssocID="{03ECB7E6-3120-4D39-842B-0051D70862C6}" presName="dummy4a" presStyleCnt="0"/>
      <dgm:spPr/>
    </dgm:pt>
    <dgm:pt modelId="{454220C4-C747-4767-99DC-0EFAF2B179AA}" type="pres">
      <dgm:prSet presAssocID="{03ECB7E6-3120-4D39-842B-0051D70862C6}" presName="dummy4b" presStyleCnt="0"/>
      <dgm:spPr/>
    </dgm:pt>
    <dgm:pt modelId="{013B8BF7-0D34-44AD-8110-F50C7A55FA03}" type="pres">
      <dgm:prSet presAssocID="{03ECB7E6-3120-4D39-842B-0051D70862C6}" presName="wedge4Tx" presStyleLbl="node1" presStyleIdx="3" presStyleCnt="5">
        <dgm:presLayoutVars>
          <dgm:chMax val="0"/>
          <dgm:chPref val="0"/>
          <dgm:bulletEnabled val="1"/>
        </dgm:presLayoutVars>
      </dgm:prSet>
      <dgm:spPr/>
      <dgm:t>
        <a:bodyPr/>
        <a:lstStyle/>
        <a:p>
          <a:endParaRPr lang="tr-TR"/>
        </a:p>
      </dgm:t>
    </dgm:pt>
    <dgm:pt modelId="{3469E0A3-C78A-47BE-9E75-977225B726BD}" type="pres">
      <dgm:prSet presAssocID="{03ECB7E6-3120-4D39-842B-0051D70862C6}" presName="wedge5" presStyleLbl="node1" presStyleIdx="4" presStyleCnt="5"/>
      <dgm:spPr/>
      <dgm:t>
        <a:bodyPr/>
        <a:lstStyle/>
        <a:p>
          <a:endParaRPr lang="tr-TR"/>
        </a:p>
      </dgm:t>
    </dgm:pt>
    <dgm:pt modelId="{3B09120F-4512-4C7A-8C62-80B1C557EF31}" type="pres">
      <dgm:prSet presAssocID="{03ECB7E6-3120-4D39-842B-0051D70862C6}" presName="dummy5a" presStyleCnt="0"/>
      <dgm:spPr/>
    </dgm:pt>
    <dgm:pt modelId="{FB00E640-B7EB-4C94-97D0-7CF01E5067E7}" type="pres">
      <dgm:prSet presAssocID="{03ECB7E6-3120-4D39-842B-0051D70862C6}" presName="dummy5b" presStyleCnt="0"/>
      <dgm:spPr/>
    </dgm:pt>
    <dgm:pt modelId="{D19806AB-6918-4AFF-9AAC-AF4015BDEFE3}" type="pres">
      <dgm:prSet presAssocID="{03ECB7E6-3120-4D39-842B-0051D70862C6}" presName="wedge5Tx" presStyleLbl="node1" presStyleIdx="4" presStyleCnt="5">
        <dgm:presLayoutVars>
          <dgm:chMax val="0"/>
          <dgm:chPref val="0"/>
          <dgm:bulletEnabled val="1"/>
        </dgm:presLayoutVars>
      </dgm:prSet>
      <dgm:spPr/>
      <dgm:t>
        <a:bodyPr/>
        <a:lstStyle/>
        <a:p>
          <a:endParaRPr lang="tr-TR"/>
        </a:p>
      </dgm:t>
    </dgm:pt>
    <dgm:pt modelId="{81413B8A-2120-43C7-9EE3-E263A56B2882}" type="pres">
      <dgm:prSet presAssocID="{B17058E1-D6EF-4127-A064-FA472A819884}" presName="arrowWedge1" presStyleLbl="fgSibTrans2D1" presStyleIdx="0" presStyleCnt="5"/>
      <dgm:spPr/>
    </dgm:pt>
    <dgm:pt modelId="{90D43CFE-CD54-4851-AE0B-A7758361CCA4}" type="pres">
      <dgm:prSet presAssocID="{74FABC20-C284-42ED-A5EC-98E38C88927C}" presName="arrowWedge2" presStyleLbl="fgSibTrans2D1" presStyleIdx="1" presStyleCnt="5"/>
      <dgm:spPr/>
    </dgm:pt>
    <dgm:pt modelId="{AD8C8FAB-F50A-409E-B9A8-155655D94899}" type="pres">
      <dgm:prSet presAssocID="{0BC8BEAB-ED70-4CC8-81E9-2BB9DB786513}" presName="arrowWedge3" presStyleLbl="fgSibTrans2D1" presStyleIdx="2" presStyleCnt="5"/>
      <dgm:spPr/>
    </dgm:pt>
    <dgm:pt modelId="{D2D42322-2FDD-4205-BA3C-343777AA880D}" type="pres">
      <dgm:prSet presAssocID="{0A5869F1-E19C-4B21-862E-E9E1C92C0C44}" presName="arrowWedge4" presStyleLbl="fgSibTrans2D1" presStyleIdx="3" presStyleCnt="5"/>
      <dgm:spPr/>
    </dgm:pt>
    <dgm:pt modelId="{CB094291-FFFB-4E94-ABE2-AD71C9A6DCE3}" type="pres">
      <dgm:prSet presAssocID="{0D380258-A2EE-491E-ABE0-936782892D85}" presName="arrowWedge5" presStyleLbl="fgSibTrans2D1" presStyleIdx="4" presStyleCnt="5"/>
      <dgm:spPr/>
    </dgm:pt>
  </dgm:ptLst>
  <dgm:cxnLst>
    <dgm:cxn modelId="{62F71A40-1BEC-40A0-BDC0-E813ABB09BF9}" type="presOf" srcId="{8ADA00AE-2B04-489A-A08B-1AF3D1E9033E}" destId="{37D7B2B8-EAB0-42ED-9D35-E99C57D02EB7}" srcOrd="0" destOrd="0" presId="urn:microsoft.com/office/officeart/2005/8/layout/cycle8"/>
    <dgm:cxn modelId="{03354A5B-667C-45D9-A761-2A7EF7A0E93C}" srcId="{03ECB7E6-3120-4D39-842B-0051D70862C6}" destId="{0AA10B80-EC73-42C0-B2D6-1ADB80226541}" srcOrd="4" destOrd="0" parTransId="{09F54871-D101-4CA7-849D-7E38FBC1DE01}" sibTransId="{0D380258-A2EE-491E-ABE0-936782892D85}"/>
    <dgm:cxn modelId="{B61A3122-5367-4D73-8B23-6F89B9CED040}" type="presOf" srcId="{5D536B3A-F5BF-4B92-A141-10BB16A57CBD}" destId="{BCF2B954-179C-48DD-8905-B6AC52A4C02C}" srcOrd="0" destOrd="0" presId="urn:microsoft.com/office/officeart/2005/8/layout/cycle8"/>
    <dgm:cxn modelId="{1B8E2398-194E-4F01-A108-93E803989741}" type="presOf" srcId="{89FD6ECB-CE08-4F96-A771-25C96A2716B2}" destId="{AD9E452E-AF73-435D-9E17-477435F0CF39}" srcOrd="0" destOrd="0" presId="urn:microsoft.com/office/officeart/2005/8/layout/cycle8"/>
    <dgm:cxn modelId="{52846F36-6B85-4754-AFBE-36DBD9500908}" type="presOf" srcId="{0AA10B80-EC73-42C0-B2D6-1ADB80226541}" destId="{3469E0A3-C78A-47BE-9E75-977225B726BD}" srcOrd="0" destOrd="0" presId="urn:microsoft.com/office/officeart/2005/8/layout/cycle8"/>
    <dgm:cxn modelId="{0AA0E92C-9543-41DF-9D5D-D35F83E11CC1}" type="presOf" srcId="{BB9969E9-5043-47FF-9757-264E14C71956}" destId="{B3B9F712-2B9C-474C-8626-E2892526F9CB}" srcOrd="0" destOrd="0" presId="urn:microsoft.com/office/officeart/2005/8/layout/cycle8"/>
    <dgm:cxn modelId="{E3B7CACF-7F11-4A5D-BFF4-59CCDD6DB2C7}" srcId="{03ECB7E6-3120-4D39-842B-0051D70862C6}" destId="{5D536B3A-F5BF-4B92-A141-10BB16A57CBD}" srcOrd="1" destOrd="0" parTransId="{7CF8B78A-72B7-4EB8-B4C5-2444211414BA}" sibTransId="{74FABC20-C284-42ED-A5EC-98E38C88927C}"/>
    <dgm:cxn modelId="{B94CDFD7-800B-482D-94FD-80740D84A610}" type="presOf" srcId="{5D536B3A-F5BF-4B92-A141-10BB16A57CBD}" destId="{E4D4C69F-A9BF-443A-BFAE-BE6FCAEF7236}" srcOrd="1" destOrd="0" presId="urn:microsoft.com/office/officeart/2005/8/layout/cycle8"/>
    <dgm:cxn modelId="{281057B8-B413-4968-B1C8-78522D47F333}" srcId="{03ECB7E6-3120-4D39-842B-0051D70862C6}" destId="{8ADA00AE-2B04-489A-A08B-1AF3D1E9033E}" srcOrd="2" destOrd="0" parTransId="{0C69DE3B-15EE-472F-AEAC-0E20F6C3BEA5}" sibTransId="{0BC8BEAB-ED70-4CC8-81E9-2BB9DB786513}"/>
    <dgm:cxn modelId="{92098E63-F508-479A-8168-F8BEAFCD6217}" type="presOf" srcId="{0AA10B80-EC73-42C0-B2D6-1ADB80226541}" destId="{D19806AB-6918-4AFF-9AAC-AF4015BDEFE3}" srcOrd="1" destOrd="0" presId="urn:microsoft.com/office/officeart/2005/8/layout/cycle8"/>
    <dgm:cxn modelId="{0DF01C50-B60B-4EA7-AAF2-84DE443F9965}" type="presOf" srcId="{BB9969E9-5043-47FF-9757-264E14C71956}" destId="{90C15899-3096-4468-956D-0E2B2930FCC1}" srcOrd="1" destOrd="0" presId="urn:microsoft.com/office/officeart/2005/8/layout/cycle8"/>
    <dgm:cxn modelId="{252DC1E5-7F9A-435D-BF17-53FCE9E56655}" srcId="{03ECB7E6-3120-4D39-842B-0051D70862C6}" destId="{89FD6ECB-CE08-4F96-A771-25C96A2716B2}" srcOrd="3" destOrd="0" parTransId="{F954146E-8786-4069-A559-2FAF7495361D}" sibTransId="{0A5869F1-E19C-4B21-862E-E9E1C92C0C44}"/>
    <dgm:cxn modelId="{05F7EC4A-B94C-4992-890C-332783586921}" type="presOf" srcId="{03ECB7E6-3120-4D39-842B-0051D70862C6}" destId="{B93DB8DD-E327-4FB6-B6DD-FDCE560274CE}" srcOrd="0" destOrd="0" presId="urn:microsoft.com/office/officeart/2005/8/layout/cycle8"/>
    <dgm:cxn modelId="{850EF471-0B50-4CEA-AF5D-6EF370E4F4FB}" type="presOf" srcId="{8ADA00AE-2B04-489A-A08B-1AF3D1E9033E}" destId="{DFDA89A7-879B-425D-9546-C336EBCE2A83}" srcOrd="1" destOrd="0" presId="urn:microsoft.com/office/officeart/2005/8/layout/cycle8"/>
    <dgm:cxn modelId="{0BA72CE9-A0A1-4ED3-A688-13E6278FEC6F}" type="presOf" srcId="{89FD6ECB-CE08-4F96-A771-25C96A2716B2}" destId="{013B8BF7-0D34-44AD-8110-F50C7A55FA03}" srcOrd="1" destOrd="0" presId="urn:microsoft.com/office/officeart/2005/8/layout/cycle8"/>
    <dgm:cxn modelId="{4CCEBF7A-2A02-442D-A218-0ADF28C79994}" srcId="{03ECB7E6-3120-4D39-842B-0051D70862C6}" destId="{BB9969E9-5043-47FF-9757-264E14C71956}" srcOrd="0" destOrd="0" parTransId="{1642767B-84EA-42D5-ACB3-77B9D2FA9733}" sibTransId="{B17058E1-D6EF-4127-A064-FA472A819884}"/>
    <dgm:cxn modelId="{C976CCE2-C03D-45BF-9D24-BCF30E356C7B}" type="presParOf" srcId="{B93DB8DD-E327-4FB6-B6DD-FDCE560274CE}" destId="{B3B9F712-2B9C-474C-8626-E2892526F9CB}" srcOrd="0" destOrd="0" presId="urn:microsoft.com/office/officeart/2005/8/layout/cycle8"/>
    <dgm:cxn modelId="{1BE19DE5-582B-40DB-B58D-D98B58C95987}" type="presParOf" srcId="{B93DB8DD-E327-4FB6-B6DD-FDCE560274CE}" destId="{49AED16F-3927-4877-95E9-033058BED36F}" srcOrd="1" destOrd="0" presId="urn:microsoft.com/office/officeart/2005/8/layout/cycle8"/>
    <dgm:cxn modelId="{C2ED2578-6DAB-4393-9900-B3EA9BCAC60E}" type="presParOf" srcId="{B93DB8DD-E327-4FB6-B6DD-FDCE560274CE}" destId="{4314E385-2F17-420D-86CA-07CBF0E26D9C}" srcOrd="2" destOrd="0" presId="urn:microsoft.com/office/officeart/2005/8/layout/cycle8"/>
    <dgm:cxn modelId="{6BDC2935-8D8B-4F8B-AF13-36D78761ECBE}" type="presParOf" srcId="{B93DB8DD-E327-4FB6-B6DD-FDCE560274CE}" destId="{90C15899-3096-4468-956D-0E2B2930FCC1}" srcOrd="3" destOrd="0" presId="urn:microsoft.com/office/officeart/2005/8/layout/cycle8"/>
    <dgm:cxn modelId="{FE668948-4D61-4847-BD03-81A81E8C8198}" type="presParOf" srcId="{B93DB8DD-E327-4FB6-B6DD-FDCE560274CE}" destId="{BCF2B954-179C-48DD-8905-B6AC52A4C02C}" srcOrd="4" destOrd="0" presId="urn:microsoft.com/office/officeart/2005/8/layout/cycle8"/>
    <dgm:cxn modelId="{81ADD3A4-A34F-4CA8-886C-446F6DBF2D98}" type="presParOf" srcId="{B93DB8DD-E327-4FB6-B6DD-FDCE560274CE}" destId="{54FF3962-F6D7-468D-BA4D-02E4448394A3}" srcOrd="5" destOrd="0" presId="urn:microsoft.com/office/officeart/2005/8/layout/cycle8"/>
    <dgm:cxn modelId="{511A5BE1-7F70-4D35-9344-6CAD5C630DBC}" type="presParOf" srcId="{B93DB8DD-E327-4FB6-B6DD-FDCE560274CE}" destId="{D57A62E3-E882-492F-B0AA-35012D851546}" srcOrd="6" destOrd="0" presId="urn:microsoft.com/office/officeart/2005/8/layout/cycle8"/>
    <dgm:cxn modelId="{9C1FEACF-7225-42B2-9DFA-B8D7CA7D31C9}" type="presParOf" srcId="{B93DB8DD-E327-4FB6-B6DD-FDCE560274CE}" destId="{E4D4C69F-A9BF-443A-BFAE-BE6FCAEF7236}" srcOrd="7" destOrd="0" presId="urn:microsoft.com/office/officeart/2005/8/layout/cycle8"/>
    <dgm:cxn modelId="{3EE78016-EC3E-4A47-9AF5-1BCDE38B4D47}" type="presParOf" srcId="{B93DB8DD-E327-4FB6-B6DD-FDCE560274CE}" destId="{37D7B2B8-EAB0-42ED-9D35-E99C57D02EB7}" srcOrd="8" destOrd="0" presId="urn:microsoft.com/office/officeart/2005/8/layout/cycle8"/>
    <dgm:cxn modelId="{78B7AA58-C753-4EA4-A635-24AC023CC547}" type="presParOf" srcId="{B93DB8DD-E327-4FB6-B6DD-FDCE560274CE}" destId="{5CC5D293-360C-4938-8B8E-81063772D448}" srcOrd="9" destOrd="0" presId="urn:microsoft.com/office/officeart/2005/8/layout/cycle8"/>
    <dgm:cxn modelId="{58C9C1AF-E992-4D1B-935D-5677EB291E7F}" type="presParOf" srcId="{B93DB8DD-E327-4FB6-B6DD-FDCE560274CE}" destId="{9EE1CB61-4A2B-41C2-8F49-EBA7DA613708}" srcOrd="10" destOrd="0" presId="urn:microsoft.com/office/officeart/2005/8/layout/cycle8"/>
    <dgm:cxn modelId="{45ADA601-1789-48F9-83D1-56348E76BC1A}" type="presParOf" srcId="{B93DB8DD-E327-4FB6-B6DD-FDCE560274CE}" destId="{DFDA89A7-879B-425D-9546-C336EBCE2A83}" srcOrd="11" destOrd="0" presId="urn:microsoft.com/office/officeart/2005/8/layout/cycle8"/>
    <dgm:cxn modelId="{81999BEB-1CF3-4739-872A-70D694307621}" type="presParOf" srcId="{B93DB8DD-E327-4FB6-B6DD-FDCE560274CE}" destId="{AD9E452E-AF73-435D-9E17-477435F0CF39}" srcOrd="12" destOrd="0" presId="urn:microsoft.com/office/officeart/2005/8/layout/cycle8"/>
    <dgm:cxn modelId="{3F10A70E-6195-44CE-BD3E-42AF07220621}" type="presParOf" srcId="{B93DB8DD-E327-4FB6-B6DD-FDCE560274CE}" destId="{04E2C888-3F35-4877-82B9-4296BCF262AE}" srcOrd="13" destOrd="0" presId="urn:microsoft.com/office/officeart/2005/8/layout/cycle8"/>
    <dgm:cxn modelId="{12DBAC32-E9F7-4E08-B302-E58F8AEDBE2B}" type="presParOf" srcId="{B93DB8DD-E327-4FB6-B6DD-FDCE560274CE}" destId="{454220C4-C747-4767-99DC-0EFAF2B179AA}" srcOrd="14" destOrd="0" presId="urn:microsoft.com/office/officeart/2005/8/layout/cycle8"/>
    <dgm:cxn modelId="{473F0B9F-7E74-4B21-B0C4-D3D4A1D9C89B}" type="presParOf" srcId="{B93DB8DD-E327-4FB6-B6DD-FDCE560274CE}" destId="{013B8BF7-0D34-44AD-8110-F50C7A55FA03}" srcOrd="15" destOrd="0" presId="urn:microsoft.com/office/officeart/2005/8/layout/cycle8"/>
    <dgm:cxn modelId="{AB48F648-D979-40AD-AD2B-CB402BBA742C}" type="presParOf" srcId="{B93DB8DD-E327-4FB6-B6DD-FDCE560274CE}" destId="{3469E0A3-C78A-47BE-9E75-977225B726BD}" srcOrd="16" destOrd="0" presId="urn:microsoft.com/office/officeart/2005/8/layout/cycle8"/>
    <dgm:cxn modelId="{CCBB7FA7-3479-4AF4-9BF7-2DC95BA410F2}" type="presParOf" srcId="{B93DB8DD-E327-4FB6-B6DD-FDCE560274CE}" destId="{3B09120F-4512-4C7A-8C62-80B1C557EF31}" srcOrd="17" destOrd="0" presId="urn:microsoft.com/office/officeart/2005/8/layout/cycle8"/>
    <dgm:cxn modelId="{B6CC076D-8E8B-49D4-9202-65C268BCE2D7}" type="presParOf" srcId="{B93DB8DD-E327-4FB6-B6DD-FDCE560274CE}" destId="{FB00E640-B7EB-4C94-97D0-7CF01E5067E7}" srcOrd="18" destOrd="0" presId="urn:microsoft.com/office/officeart/2005/8/layout/cycle8"/>
    <dgm:cxn modelId="{64DF821F-4BE7-488D-ABE6-6288841C8D9D}" type="presParOf" srcId="{B93DB8DD-E327-4FB6-B6DD-FDCE560274CE}" destId="{D19806AB-6918-4AFF-9AAC-AF4015BDEFE3}" srcOrd="19" destOrd="0" presId="urn:microsoft.com/office/officeart/2005/8/layout/cycle8"/>
    <dgm:cxn modelId="{8B577D8E-0C50-45D9-A37D-44F32A45FC42}" type="presParOf" srcId="{B93DB8DD-E327-4FB6-B6DD-FDCE560274CE}" destId="{81413B8A-2120-43C7-9EE3-E263A56B2882}" srcOrd="20" destOrd="0" presId="urn:microsoft.com/office/officeart/2005/8/layout/cycle8"/>
    <dgm:cxn modelId="{D06092EA-E47E-4C09-83E3-1FDBA004A5DF}" type="presParOf" srcId="{B93DB8DD-E327-4FB6-B6DD-FDCE560274CE}" destId="{90D43CFE-CD54-4851-AE0B-A7758361CCA4}" srcOrd="21" destOrd="0" presId="urn:microsoft.com/office/officeart/2005/8/layout/cycle8"/>
    <dgm:cxn modelId="{F42FA679-6779-403B-AA42-15A142B21E56}" type="presParOf" srcId="{B93DB8DD-E327-4FB6-B6DD-FDCE560274CE}" destId="{AD8C8FAB-F50A-409E-B9A8-155655D94899}" srcOrd="22" destOrd="0" presId="urn:microsoft.com/office/officeart/2005/8/layout/cycle8"/>
    <dgm:cxn modelId="{6AF84873-22E0-4E14-B78C-916F820041BF}" type="presParOf" srcId="{B93DB8DD-E327-4FB6-B6DD-FDCE560274CE}" destId="{D2D42322-2FDD-4205-BA3C-343777AA880D}" srcOrd="23" destOrd="0" presId="urn:microsoft.com/office/officeart/2005/8/layout/cycle8"/>
    <dgm:cxn modelId="{F4AAEC04-5008-42A3-8F7B-B4EC200A9B16}" type="presParOf" srcId="{B93DB8DD-E327-4FB6-B6DD-FDCE560274CE}" destId="{CB094291-FFFB-4E94-ABE2-AD71C9A6DCE3}" srcOrd="2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ECB7E6-3120-4D39-842B-0051D70862C6}" type="doc">
      <dgm:prSet loTypeId="urn:microsoft.com/office/officeart/2005/8/layout/cycle8" loCatId="cycle" qsTypeId="urn:microsoft.com/office/officeart/2005/8/quickstyle/simple1" qsCatId="simple" csTypeId="urn:microsoft.com/office/officeart/2005/8/colors/colorful2" csCatId="colorful" phldr="1"/>
      <dgm:spPr/>
    </dgm:pt>
    <dgm:pt modelId="{8ADA00AE-2B04-489A-A08B-1AF3D1E9033E}">
      <dgm:prSet phldrT="[Metin]"/>
      <dgm:spPr/>
      <dgm:t>
        <a:bodyPr/>
        <a:lstStyle/>
        <a:p>
          <a:r>
            <a:rPr lang="tr-TR" dirty="0" smtClean="0"/>
            <a:t>I</a:t>
          </a:r>
          <a:endParaRPr lang="tr-TR" dirty="0"/>
        </a:p>
      </dgm:t>
    </dgm:pt>
    <dgm:pt modelId="{0C69DE3B-15EE-472F-AEAC-0E20F6C3BEA5}" type="parTrans" cxnId="{281057B8-B413-4968-B1C8-78522D47F333}">
      <dgm:prSet/>
      <dgm:spPr/>
      <dgm:t>
        <a:bodyPr/>
        <a:lstStyle/>
        <a:p>
          <a:endParaRPr lang="tr-TR"/>
        </a:p>
      </dgm:t>
    </dgm:pt>
    <dgm:pt modelId="{0BC8BEAB-ED70-4CC8-81E9-2BB9DB786513}" type="sibTrans" cxnId="{281057B8-B413-4968-B1C8-78522D47F333}">
      <dgm:prSet/>
      <dgm:spPr/>
      <dgm:t>
        <a:bodyPr/>
        <a:lstStyle/>
        <a:p>
          <a:endParaRPr lang="tr-TR"/>
        </a:p>
      </dgm:t>
    </dgm:pt>
    <dgm:pt modelId="{89FD6ECB-CE08-4F96-A771-25C96A2716B2}">
      <dgm:prSet phldrT="[Metin]"/>
      <dgm:spPr/>
      <dgm:t>
        <a:bodyPr/>
        <a:lstStyle/>
        <a:p>
          <a:r>
            <a:rPr lang="tr-TR" dirty="0" smtClean="0"/>
            <a:t>C</a:t>
          </a:r>
          <a:endParaRPr lang="tr-TR" dirty="0"/>
        </a:p>
      </dgm:t>
    </dgm:pt>
    <dgm:pt modelId="{F954146E-8786-4069-A559-2FAF7495361D}" type="parTrans" cxnId="{252DC1E5-7F9A-435D-BF17-53FCE9E56655}">
      <dgm:prSet/>
      <dgm:spPr/>
      <dgm:t>
        <a:bodyPr/>
        <a:lstStyle/>
        <a:p>
          <a:endParaRPr lang="tr-TR"/>
        </a:p>
      </dgm:t>
    </dgm:pt>
    <dgm:pt modelId="{0A5869F1-E19C-4B21-862E-E9E1C92C0C44}" type="sibTrans" cxnId="{252DC1E5-7F9A-435D-BF17-53FCE9E56655}">
      <dgm:prSet/>
      <dgm:spPr/>
      <dgm:t>
        <a:bodyPr/>
        <a:lstStyle/>
        <a:p>
          <a:endParaRPr lang="tr-TR"/>
        </a:p>
      </dgm:t>
    </dgm:pt>
    <dgm:pt modelId="{0AA10B80-EC73-42C0-B2D6-1ADB80226541}">
      <dgm:prSet phldrT="[Metin]"/>
      <dgm:spPr/>
      <dgm:t>
        <a:bodyPr/>
        <a:lstStyle/>
        <a:p>
          <a:r>
            <a:rPr lang="tr-TR" dirty="0" smtClean="0"/>
            <a:t>A</a:t>
          </a:r>
          <a:endParaRPr lang="tr-TR" dirty="0"/>
        </a:p>
      </dgm:t>
    </dgm:pt>
    <dgm:pt modelId="{09F54871-D101-4CA7-849D-7E38FBC1DE01}" type="parTrans" cxnId="{03354A5B-667C-45D9-A761-2A7EF7A0E93C}">
      <dgm:prSet/>
      <dgm:spPr/>
      <dgm:t>
        <a:bodyPr/>
        <a:lstStyle/>
        <a:p>
          <a:endParaRPr lang="tr-TR"/>
        </a:p>
      </dgm:t>
    </dgm:pt>
    <dgm:pt modelId="{0D380258-A2EE-491E-ABE0-936782892D85}" type="sibTrans" cxnId="{03354A5B-667C-45D9-A761-2A7EF7A0E93C}">
      <dgm:prSet/>
      <dgm:spPr/>
      <dgm:t>
        <a:bodyPr/>
        <a:lstStyle/>
        <a:p>
          <a:endParaRPr lang="tr-TR"/>
        </a:p>
      </dgm:t>
    </dgm:pt>
    <dgm:pt modelId="{5D536B3A-F5BF-4B92-A141-10BB16A57CBD}">
      <dgm:prSet/>
      <dgm:spPr/>
      <dgm:t>
        <a:bodyPr/>
        <a:lstStyle/>
        <a:p>
          <a:r>
            <a:rPr lang="tr-TR" dirty="0" smtClean="0"/>
            <a:t>J</a:t>
          </a:r>
          <a:endParaRPr lang="tr-TR" dirty="0"/>
        </a:p>
      </dgm:t>
    </dgm:pt>
    <dgm:pt modelId="{7CF8B78A-72B7-4EB8-B4C5-2444211414BA}" type="parTrans" cxnId="{E3B7CACF-7F11-4A5D-BFF4-59CCDD6DB2C7}">
      <dgm:prSet/>
      <dgm:spPr/>
      <dgm:t>
        <a:bodyPr/>
        <a:lstStyle/>
        <a:p>
          <a:endParaRPr lang="tr-TR"/>
        </a:p>
      </dgm:t>
    </dgm:pt>
    <dgm:pt modelId="{74FABC20-C284-42ED-A5EC-98E38C88927C}" type="sibTrans" cxnId="{E3B7CACF-7F11-4A5D-BFF4-59CCDD6DB2C7}">
      <dgm:prSet/>
      <dgm:spPr/>
      <dgm:t>
        <a:bodyPr/>
        <a:lstStyle/>
        <a:p>
          <a:endParaRPr lang="tr-TR"/>
        </a:p>
      </dgm:t>
    </dgm:pt>
    <dgm:pt modelId="{BB9969E9-5043-47FF-9757-264E14C71956}">
      <dgm:prSet/>
      <dgm:spPr/>
      <dgm:t>
        <a:bodyPr/>
        <a:lstStyle/>
        <a:p>
          <a:r>
            <a:rPr lang="tr-TR" dirty="0" smtClean="0"/>
            <a:t>E </a:t>
          </a:r>
          <a:endParaRPr lang="tr-TR" dirty="0"/>
        </a:p>
      </dgm:t>
    </dgm:pt>
    <dgm:pt modelId="{1642767B-84EA-42D5-ACB3-77B9D2FA9733}" type="parTrans" cxnId="{4CCEBF7A-2A02-442D-A218-0ADF28C79994}">
      <dgm:prSet/>
      <dgm:spPr/>
      <dgm:t>
        <a:bodyPr/>
        <a:lstStyle/>
        <a:p>
          <a:endParaRPr lang="tr-TR"/>
        </a:p>
      </dgm:t>
    </dgm:pt>
    <dgm:pt modelId="{B17058E1-D6EF-4127-A064-FA472A819884}" type="sibTrans" cxnId="{4CCEBF7A-2A02-442D-A218-0ADF28C79994}">
      <dgm:prSet/>
      <dgm:spPr/>
      <dgm:t>
        <a:bodyPr/>
        <a:lstStyle/>
        <a:p>
          <a:endParaRPr lang="tr-TR"/>
        </a:p>
      </dgm:t>
    </dgm:pt>
    <dgm:pt modelId="{B93DB8DD-E327-4FB6-B6DD-FDCE560274CE}" type="pres">
      <dgm:prSet presAssocID="{03ECB7E6-3120-4D39-842B-0051D70862C6}" presName="compositeShape" presStyleCnt="0">
        <dgm:presLayoutVars>
          <dgm:chMax val="7"/>
          <dgm:dir/>
          <dgm:resizeHandles val="exact"/>
        </dgm:presLayoutVars>
      </dgm:prSet>
      <dgm:spPr/>
    </dgm:pt>
    <dgm:pt modelId="{B3B9F712-2B9C-474C-8626-E2892526F9CB}" type="pres">
      <dgm:prSet presAssocID="{03ECB7E6-3120-4D39-842B-0051D70862C6}" presName="wedge1" presStyleLbl="node1" presStyleIdx="0" presStyleCnt="5"/>
      <dgm:spPr/>
      <dgm:t>
        <a:bodyPr/>
        <a:lstStyle/>
        <a:p>
          <a:endParaRPr lang="tr-TR"/>
        </a:p>
      </dgm:t>
    </dgm:pt>
    <dgm:pt modelId="{49AED16F-3927-4877-95E9-033058BED36F}" type="pres">
      <dgm:prSet presAssocID="{03ECB7E6-3120-4D39-842B-0051D70862C6}" presName="dummy1a" presStyleCnt="0"/>
      <dgm:spPr/>
    </dgm:pt>
    <dgm:pt modelId="{4314E385-2F17-420D-86CA-07CBF0E26D9C}" type="pres">
      <dgm:prSet presAssocID="{03ECB7E6-3120-4D39-842B-0051D70862C6}" presName="dummy1b" presStyleCnt="0"/>
      <dgm:spPr/>
    </dgm:pt>
    <dgm:pt modelId="{90C15899-3096-4468-956D-0E2B2930FCC1}" type="pres">
      <dgm:prSet presAssocID="{03ECB7E6-3120-4D39-842B-0051D70862C6}" presName="wedge1Tx" presStyleLbl="node1" presStyleIdx="0" presStyleCnt="5">
        <dgm:presLayoutVars>
          <dgm:chMax val="0"/>
          <dgm:chPref val="0"/>
          <dgm:bulletEnabled val="1"/>
        </dgm:presLayoutVars>
      </dgm:prSet>
      <dgm:spPr/>
      <dgm:t>
        <a:bodyPr/>
        <a:lstStyle/>
        <a:p>
          <a:endParaRPr lang="tr-TR"/>
        </a:p>
      </dgm:t>
    </dgm:pt>
    <dgm:pt modelId="{BCF2B954-179C-48DD-8905-B6AC52A4C02C}" type="pres">
      <dgm:prSet presAssocID="{03ECB7E6-3120-4D39-842B-0051D70862C6}" presName="wedge2" presStyleLbl="node1" presStyleIdx="1" presStyleCnt="5"/>
      <dgm:spPr/>
      <dgm:t>
        <a:bodyPr/>
        <a:lstStyle/>
        <a:p>
          <a:endParaRPr lang="tr-TR"/>
        </a:p>
      </dgm:t>
    </dgm:pt>
    <dgm:pt modelId="{54FF3962-F6D7-468D-BA4D-02E4448394A3}" type="pres">
      <dgm:prSet presAssocID="{03ECB7E6-3120-4D39-842B-0051D70862C6}" presName="dummy2a" presStyleCnt="0"/>
      <dgm:spPr/>
    </dgm:pt>
    <dgm:pt modelId="{D57A62E3-E882-492F-B0AA-35012D851546}" type="pres">
      <dgm:prSet presAssocID="{03ECB7E6-3120-4D39-842B-0051D70862C6}" presName="dummy2b" presStyleCnt="0"/>
      <dgm:spPr/>
    </dgm:pt>
    <dgm:pt modelId="{E4D4C69F-A9BF-443A-BFAE-BE6FCAEF7236}" type="pres">
      <dgm:prSet presAssocID="{03ECB7E6-3120-4D39-842B-0051D70862C6}" presName="wedge2Tx" presStyleLbl="node1" presStyleIdx="1" presStyleCnt="5">
        <dgm:presLayoutVars>
          <dgm:chMax val="0"/>
          <dgm:chPref val="0"/>
          <dgm:bulletEnabled val="1"/>
        </dgm:presLayoutVars>
      </dgm:prSet>
      <dgm:spPr/>
      <dgm:t>
        <a:bodyPr/>
        <a:lstStyle/>
        <a:p>
          <a:endParaRPr lang="tr-TR"/>
        </a:p>
      </dgm:t>
    </dgm:pt>
    <dgm:pt modelId="{37D7B2B8-EAB0-42ED-9D35-E99C57D02EB7}" type="pres">
      <dgm:prSet presAssocID="{03ECB7E6-3120-4D39-842B-0051D70862C6}" presName="wedge3" presStyleLbl="node1" presStyleIdx="2" presStyleCnt="5"/>
      <dgm:spPr/>
      <dgm:t>
        <a:bodyPr/>
        <a:lstStyle/>
        <a:p>
          <a:endParaRPr lang="tr-TR"/>
        </a:p>
      </dgm:t>
    </dgm:pt>
    <dgm:pt modelId="{5CC5D293-360C-4938-8B8E-81063772D448}" type="pres">
      <dgm:prSet presAssocID="{03ECB7E6-3120-4D39-842B-0051D70862C6}" presName="dummy3a" presStyleCnt="0"/>
      <dgm:spPr/>
    </dgm:pt>
    <dgm:pt modelId="{9EE1CB61-4A2B-41C2-8F49-EBA7DA613708}" type="pres">
      <dgm:prSet presAssocID="{03ECB7E6-3120-4D39-842B-0051D70862C6}" presName="dummy3b" presStyleCnt="0"/>
      <dgm:spPr/>
    </dgm:pt>
    <dgm:pt modelId="{DFDA89A7-879B-425D-9546-C336EBCE2A83}" type="pres">
      <dgm:prSet presAssocID="{03ECB7E6-3120-4D39-842B-0051D70862C6}" presName="wedge3Tx" presStyleLbl="node1" presStyleIdx="2" presStyleCnt="5">
        <dgm:presLayoutVars>
          <dgm:chMax val="0"/>
          <dgm:chPref val="0"/>
          <dgm:bulletEnabled val="1"/>
        </dgm:presLayoutVars>
      </dgm:prSet>
      <dgm:spPr/>
      <dgm:t>
        <a:bodyPr/>
        <a:lstStyle/>
        <a:p>
          <a:endParaRPr lang="tr-TR"/>
        </a:p>
      </dgm:t>
    </dgm:pt>
    <dgm:pt modelId="{AD9E452E-AF73-435D-9E17-477435F0CF39}" type="pres">
      <dgm:prSet presAssocID="{03ECB7E6-3120-4D39-842B-0051D70862C6}" presName="wedge4" presStyleLbl="node1" presStyleIdx="3" presStyleCnt="5"/>
      <dgm:spPr/>
      <dgm:t>
        <a:bodyPr/>
        <a:lstStyle/>
        <a:p>
          <a:endParaRPr lang="tr-TR"/>
        </a:p>
      </dgm:t>
    </dgm:pt>
    <dgm:pt modelId="{04E2C888-3F35-4877-82B9-4296BCF262AE}" type="pres">
      <dgm:prSet presAssocID="{03ECB7E6-3120-4D39-842B-0051D70862C6}" presName="dummy4a" presStyleCnt="0"/>
      <dgm:spPr/>
    </dgm:pt>
    <dgm:pt modelId="{454220C4-C747-4767-99DC-0EFAF2B179AA}" type="pres">
      <dgm:prSet presAssocID="{03ECB7E6-3120-4D39-842B-0051D70862C6}" presName="dummy4b" presStyleCnt="0"/>
      <dgm:spPr/>
    </dgm:pt>
    <dgm:pt modelId="{013B8BF7-0D34-44AD-8110-F50C7A55FA03}" type="pres">
      <dgm:prSet presAssocID="{03ECB7E6-3120-4D39-842B-0051D70862C6}" presName="wedge4Tx" presStyleLbl="node1" presStyleIdx="3" presStyleCnt="5">
        <dgm:presLayoutVars>
          <dgm:chMax val="0"/>
          <dgm:chPref val="0"/>
          <dgm:bulletEnabled val="1"/>
        </dgm:presLayoutVars>
      </dgm:prSet>
      <dgm:spPr/>
      <dgm:t>
        <a:bodyPr/>
        <a:lstStyle/>
        <a:p>
          <a:endParaRPr lang="tr-TR"/>
        </a:p>
      </dgm:t>
    </dgm:pt>
    <dgm:pt modelId="{3469E0A3-C78A-47BE-9E75-977225B726BD}" type="pres">
      <dgm:prSet presAssocID="{03ECB7E6-3120-4D39-842B-0051D70862C6}" presName="wedge5" presStyleLbl="node1" presStyleIdx="4" presStyleCnt="5"/>
      <dgm:spPr/>
      <dgm:t>
        <a:bodyPr/>
        <a:lstStyle/>
        <a:p>
          <a:endParaRPr lang="tr-TR"/>
        </a:p>
      </dgm:t>
    </dgm:pt>
    <dgm:pt modelId="{3B09120F-4512-4C7A-8C62-80B1C557EF31}" type="pres">
      <dgm:prSet presAssocID="{03ECB7E6-3120-4D39-842B-0051D70862C6}" presName="dummy5a" presStyleCnt="0"/>
      <dgm:spPr/>
    </dgm:pt>
    <dgm:pt modelId="{FB00E640-B7EB-4C94-97D0-7CF01E5067E7}" type="pres">
      <dgm:prSet presAssocID="{03ECB7E6-3120-4D39-842B-0051D70862C6}" presName="dummy5b" presStyleCnt="0"/>
      <dgm:spPr/>
    </dgm:pt>
    <dgm:pt modelId="{D19806AB-6918-4AFF-9AAC-AF4015BDEFE3}" type="pres">
      <dgm:prSet presAssocID="{03ECB7E6-3120-4D39-842B-0051D70862C6}" presName="wedge5Tx" presStyleLbl="node1" presStyleIdx="4" presStyleCnt="5">
        <dgm:presLayoutVars>
          <dgm:chMax val="0"/>
          <dgm:chPref val="0"/>
          <dgm:bulletEnabled val="1"/>
        </dgm:presLayoutVars>
      </dgm:prSet>
      <dgm:spPr/>
      <dgm:t>
        <a:bodyPr/>
        <a:lstStyle/>
        <a:p>
          <a:endParaRPr lang="tr-TR"/>
        </a:p>
      </dgm:t>
    </dgm:pt>
    <dgm:pt modelId="{81413B8A-2120-43C7-9EE3-E263A56B2882}" type="pres">
      <dgm:prSet presAssocID="{B17058E1-D6EF-4127-A064-FA472A819884}" presName="arrowWedge1" presStyleLbl="fgSibTrans2D1" presStyleIdx="0" presStyleCnt="5"/>
      <dgm:spPr/>
    </dgm:pt>
    <dgm:pt modelId="{90D43CFE-CD54-4851-AE0B-A7758361CCA4}" type="pres">
      <dgm:prSet presAssocID="{74FABC20-C284-42ED-A5EC-98E38C88927C}" presName="arrowWedge2" presStyleLbl="fgSibTrans2D1" presStyleIdx="1" presStyleCnt="5"/>
      <dgm:spPr/>
    </dgm:pt>
    <dgm:pt modelId="{AD8C8FAB-F50A-409E-B9A8-155655D94899}" type="pres">
      <dgm:prSet presAssocID="{0BC8BEAB-ED70-4CC8-81E9-2BB9DB786513}" presName="arrowWedge3" presStyleLbl="fgSibTrans2D1" presStyleIdx="2" presStyleCnt="5"/>
      <dgm:spPr/>
    </dgm:pt>
    <dgm:pt modelId="{D2D42322-2FDD-4205-BA3C-343777AA880D}" type="pres">
      <dgm:prSet presAssocID="{0A5869F1-E19C-4B21-862E-E9E1C92C0C44}" presName="arrowWedge4" presStyleLbl="fgSibTrans2D1" presStyleIdx="3" presStyleCnt="5"/>
      <dgm:spPr/>
    </dgm:pt>
    <dgm:pt modelId="{CB094291-FFFB-4E94-ABE2-AD71C9A6DCE3}" type="pres">
      <dgm:prSet presAssocID="{0D380258-A2EE-491E-ABE0-936782892D85}" presName="arrowWedge5" presStyleLbl="fgSibTrans2D1" presStyleIdx="4" presStyleCnt="5"/>
      <dgm:spPr/>
    </dgm:pt>
  </dgm:ptLst>
  <dgm:cxnLst>
    <dgm:cxn modelId="{F6C8A075-87CD-43F3-9282-2A1FCB132C86}" type="presOf" srcId="{03ECB7E6-3120-4D39-842B-0051D70862C6}" destId="{B93DB8DD-E327-4FB6-B6DD-FDCE560274CE}" srcOrd="0" destOrd="0" presId="urn:microsoft.com/office/officeart/2005/8/layout/cycle8"/>
    <dgm:cxn modelId="{5A57AA30-8913-451F-B131-5C51B2BD920C}" type="presOf" srcId="{8ADA00AE-2B04-489A-A08B-1AF3D1E9033E}" destId="{DFDA89A7-879B-425D-9546-C336EBCE2A83}" srcOrd="1" destOrd="0" presId="urn:microsoft.com/office/officeart/2005/8/layout/cycle8"/>
    <dgm:cxn modelId="{56606268-7793-4142-B05F-05AF1B2D1D9F}" type="presOf" srcId="{BB9969E9-5043-47FF-9757-264E14C71956}" destId="{B3B9F712-2B9C-474C-8626-E2892526F9CB}" srcOrd="0" destOrd="0" presId="urn:microsoft.com/office/officeart/2005/8/layout/cycle8"/>
    <dgm:cxn modelId="{84266EF0-BAD1-400B-B521-4FDFB521CBB8}" type="presOf" srcId="{89FD6ECB-CE08-4F96-A771-25C96A2716B2}" destId="{013B8BF7-0D34-44AD-8110-F50C7A55FA03}" srcOrd="1" destOrd="0" presId="urn:microsoft.com/office/officeart/2005/8/layout/cycle8"/>
    <dgm:cxn modelId="{23A3AD34-22DB-4B1B-9575-5C2BBADB09C0}" type="presOf" srcId="{5D536B3A-F5BF-4B92-A141-10BB16A57CBD}" destId="{E4D4C69F-A9BF-443A-BFAE-BE6FCAEF7236}" srcOrd="1" destOrd="0" presId="urn:microsoft.com/office/officeart/2005/8/layout/cycle8"/>
    <dgm:cxn modelId="{5758CC07-FA80-4CBB-BEC5-664606957C92}" type="presOf" srcId="{5D536B3A-F5BF-4B92-A141-10BB16A57CBD}" destId="{BCF2B954-179C-48DD-8905-B6AC52A4C02C}" srcOrd="0" destOrd="0" presId="urn:microsoft.com/office/officeart/2005/8/layout/cycle8"/>
    <dgm:cxn modelId="{4CCEBF7A-2A02-442D-A218-0ADF28C79994}" srcId="{03ECB7E6-3120-4D39-842B-0051D70862C6}" destId="{BB9969E9-5043-47FF-9757-264E14C71956}" srcOrd="0" destOrd="0" parTransId="{1642767B-84EA-42D5-ACB3-77B9D2FA9733}" sibTransId="{B17058E1-D6EF-4127-A064-FA472A819884}"/>
    <dgm:cxn modelId="{AED6F4A3-928C-438A-99AB-9DFE58400433}" type="presOf" srcId="{0AA10B80-EC73-42C0-B2D6-1ADB80226541}" destId="{D19806AB-6918-4AFF-9AAC-AF4015BDEFE3}" srcOrd="1" destOrd="0" presId="urn:microsoft.com/office/officeart/2005/8/layout/cycle8"/>
    <dgm:cxn modelId="{252DC1E5-7F9A-435D-BF17-53FCE9E56655}" srcId="{03ECB7E6-3120-4D39-842B-0051D70862C6}" destId="{89FD6ECB-CE08-4F96-A771-25C96A2716B2}" srcOrd="3" destOrd="0" parTransId="{F954146E-8786-4069-A559-2FAF7495361D}" sibTransId="{0A5869F1-E19C-4B21-862E-E9E1C92C0C44}"/>
    <dgm:cxn modelId="{C0042AE6-11F7-4FB6-8609-30AE205C64B9}" type="presOf" srcId="{0AA10B80-EC73-42C0-B2D6-1ADB80226541}" destId="{3469E0A3-C78A-47BE-9E75-977225B726BD}" srcOrd="0" destOrd="0" presId="urn:microsoft.com/office/officeart/2005/8/layout/cycle8"/>
    <dgm:cxn modelId="{0400701E-B1E5-4271-B3AE-C2DD029D5040}" type="presOf" srcId="{89FD6ECB-CE08-4F96-A771-25C96A2716B2}" destId="{AD9E452E-AF73-435D-9E17-477435F0CF39}" srcOrd="0" destOrd="0" presId="urn:microsoft.com/office/officeart/2005/8/layout/cycle8"/>
    <dgm:cxn modelId="{654DE675-7170-42F1-A080-2D95AB666B10}" type="presOf" srcId="{BB9969E9-5043-47FF-9757-264E14C71956}" destId="{90C15899-3096-4468-956D-0E2B2930FCC1}" srcOrd="1" destOrd="0" presId="urn:microsoft.com/office/officeart/2005/8/layout/cycle8"/>
    <dgm:cxn modelId="{03354A5B-667C-45D9-A761-2A7EF7A0E93C}" srcId="{03ECB7E6-3120-4D39-842B-0051D70862C6}" destId="{0AA10B80-EC73-42C0-B2D6-1ADB80226541}" srcOrd="4" destOrd="0" parTransId="{09F54871-D101-4CA7-849D-7E38FBC1DE01}" sibTransId="{0D380258-A2EE-491E-ABE0-936782892D85}"/>
    <dgm:cxn modelId="{E3B7CACF-7F11-4A5D-BFF4-59CCDD6DB2C7}" srcId="{03ECB7E6-3120-4D39-842B-0051D70862C6}" destId="{5D536B3A-F5BF-4B92-A141-10BB16A57CBD}" srcOrd="1" destOrd="0" parTransId="{7CF8B78A-72B7-4EB8-B4C5-2444211414BA}" sibTransId="{74FABC20-C284-42ED-A5EC-98E38C88927C}"/>
    <dgm:cxn modelId="{281057B8-B413-4968-B1C8-78522D47F333}" srcId="{03ECB7E6-3120-4D39-842B-0051D70862C6}" destId="{8ADA00AE-2B04-489A-A08B-1AF3D1E9033E}" srcOrd="2" destOrd="0" parTransId="{0C69DE3B-15EE-472F-AEAC-0E20F6C3BEA5}" sibTransId="{0BC8BEAB-ED70-4CC8-81E9-2BB9DB786513}"/>
    <dgm:cxn modelId="{4ED3BE22-E1F1-435D-89DE-6FB51E23423C}" type="presOf" srcId="{8ADA00AE-2B04-489A-A08B-1AF3D1E9033E}" destId="{37D7B2B8-EAB0-42ED-9D35-E99C57D02EB7}" srcOrd="0" destOrd="0" presId="urn:microsoft.com/office/officeart/2005/8/layout/cycle8"/>
    <dgm:cxn modelId="{BB2C1582-8AA3-475B-9544-4EFE4042D933}" type="presParOf" srcId="{B93DB8DD-E327-4FB6-B6DD-FDCE560274CE}" destId="{B3B9F712-2B9C-474C-8626-E2892526F9CB}" srcOrd="0" destOrd="0" presId="urn:microsoft.com/office/officeart/2005/8/layout/cycle8"/>
    <dgm:cxn modelId="{CAFB9DBD-E2A4-4452-92FD-F355570BD731}" type="presParOf" srcId="{B93DB8DD-E327-4FB6-B6DD-FDCE560274CE}" destId="{49AED16F-3927-4877-95E9-033058BED36F}" srcOrd="1" destOrd="0" presId="urn:microsoft.com/office/officeart/2005/8/layout/cycle8"/>
    <dgm:cxn modelId="{FC4645FF-5682-41FB-BBFF-3FCDD92228BF}" type="presParOf" srcId="{B93DB8DD-E327-4FB6-B6DD-FDCE560274CE}" destId="{4314E385-2F17-420D-86CA-07CBF0E26D9C}" srcOrd="2" destOrd="0" presId="urn:microsoft.com/office/officeart/2005/8/layout/cycle8"/>
    <dgm:cxn modelId="{C1157FD2-00E9-4F2C-9F9F-333BA58EC863}" type="presParOf" srcId="{B93DB8DD-E327-4FB6-B6DD-FDCE560274CE}" destId="{90C15899-3096-4468-956D-0E2B2930FCC1}" srcOrd="3" destOrd="0" presId="urn:microsoft.com/office/officeart/2005/8/layout/cycle8"/>
    <dgm:cxn modelId="{CFFA920A-657A-4601-80EC-234BEF79AC8D}" type="presParOf" srcId="{B93DB8DD-E327-4FB6-B6DD-FDCE560274CE}" destId="{BCF2B954-179C-48DD-8905-B6AC52A4C02C}" srcOrd="4" destOrd="0" presId="urn:microsoft.com/office/officeart/2005/8/layout/cycle8"/>
    <dgm:cxn modelId="{3EE48A9C-6EC5-4D3A-85C3-34EC8CC0E06C}" type="presParOf" srcId="{B93DB8DD-E327-4FB6-B6DD-FDCE560274CE}" destId="{54FF3962-F6D7-468D-BA4D-02E4448394A3}" srcOrd="5" destOrd="0" presId="urn:microsoft.com/office/officeart/2005/8/layout/cycle8"/>
    <dgm:cxn modelId="{6BE3ED81-EA9E-43DE-AF19-4F8DA9859C80}" type="presParOf" srcId="{B93DB8DD-E327-4FB6-B6DD-FDCE560274CE}" destId="{D57A62E3-E882-492F-B0AA-35012D851546}" srcOrd="6" destOrd="0" presId="urn:microsoft.com/office/officeart/2005/8/layout/cycle8"/>
    <dgm:cxn modelId="{A95A9540-D49D-4DC3-A702-EA70659A1AC2}" type="presParOf" srcId="{B93DB8DD-E327-4FB6-B6DD-FDCE560274CE}" destId="{E4D4C69F-A9BF-443A-BFAE-BE6FCAEF7236}" srcOrd="7" destOrd="0" presId="urn:microsoft.com/office/officeart/2005/8/layout/cycle8"/>
    <dgm:cxn modelId="{ECD87FDF-0162-413D-99CA-5126A8052F28}" type="presParOf" srcId="{B93DB8DD-E327-4FB6-B6DD-FDCE560274CE}" destId="{37D7B2B8-EAB0-42ED-9D35-E99C57D02EB7}" srcOrd="8" destOrd="0" presId="urn:microsoft.com/office/officeart/2005/8/layout/cycle8"/>
    <dgm:cxn modelId="{3335A296-5F34-4312-A532-4B7BC9004C2D}" type="presParOf" srcId="{B93DB8DD-E327-4FB6-B6DD-FDCE560274CE}" destId="{5CC5D293-360C-4938-8B8E-81063772D448}" srcOrd="9" destOrd="0" presId="urn:microsoft.com/office/officeart/2005/8/layout/cycle8"/>
    <dgm:cxn modelId="{2676B67F-75E2-4B56-8CBD-05FC55A96AB2}" type="presParOf" srcId="{B93DB8DD-E327-4FB6-B6DD-FDCE560274CE}" destId="{9EE1CB61-4A2B-41C2-8F49-EBA7DA613708}" srcOrd="10" destOrd="0" presId="urn:microsoft.com/office/officeart/2005/8/layout/cycle8"/>
    <dgm:cxn modelId="{8BB109A7-AF55-4C83-9022-33BCC1BB8697}" type="presParOf" srcId="{B93DB8DD-E327-4FB6-B6DD-FDCE560274CE}" destId="{DFDA89A7-879B-425D-9546-C336EBCE2A83}" srcOrd="11" destOrd="0" presId="urn:microsoft.com/office/officeart/2005/8/layout/cycle8"/>
    <dgm:cxn modelId="{ED2B38A4-3198-45D0-A646-8CC61ECB09EC}" type="presParOf" srcId="{B93DB8DD-E327-4FB6-B6DD-FDCE560274CE}" destId="{AD9E452E-AF73-435D-9E17-477435F0CF39}" srcOrd="12" destOrd="0" presId="urn:microsoft.com/office/officeart/2005/8/layout/cycle8"/>
    <dgm:cxn modelId="{A55FA223-E6F3-4072-8791-DBEBCEC31B16}" type="presParOf" srcId="{B93DB8DD-E327-4FB6-B6DD-FDCE560274CE}" destId="{04E2C888-3F35-4877-82B9-4296BCF262AE}" srcOrd="13" destOrd="0" presId="urn:microsoft.com/office/officeart/2005/8/layout/cycle8"/>
    <dgm:cxn modelId="{81314770-7E35-429C-B425-2D688A104827}" type="presParOf" srcId="{B93DB8DD-E327-4FB6-B6DD-FDCE560274CE}" destId="{454220C4-C747-4767-99DC-0EFAF2B179AA}" srcOrd="14" destOrd="0" presId="urn:microsoft.com/office/officeart/2005/8/layout/cycle8"/>
    <dgm:cxn modelId="{2929ACF1-2815-450C-A076-727F2C82F417}" type="presParOf" srcId="{B93DB8DD-E327-4FB6-B6DD-FDCE560274CE}" destId="{013B8BF7-0D34-44AD-8110-F50C7A55FA03}" srcOrd="15" destOrd="0" presId="urn:microsoft.com/office/officeart/2005/8/layout/cycle8"/>
    <dgm:cxn modelId="{493FAC51-C0F3-44E6-B48E-79459AE1D335}" type="presParOf" srcId="{B93DB8DD-E327-4FB6-B6DD-FDCE560274CE}" destId="{3469E0A3-C78A-47BE-9E75-977225B726BD}" srcOrd="16" destOrd="0" presId="urn:microsoft.com/office/officeart/2005/8/layout/cycle8"/>
    <dgm:cxn modelId="{AEC8A8DA-F38C-434B-A422-BDD3A98924B1}" type="presParOf" srcId="{B93DB8DD-E327-4FB6-B6DD-FDCE560274CE}" destId="{3B09120F-4512-4C7A-8C62-80B1C557EF31}" srcOrd="17" destOrd="0" presId="urn:microsoft.com/office/officeart/2005/8/layout/cycle8"/>
    <dgm:cxn modelId="{FB112459-2BDD-4A33-A61A-931A02A3CAE8}" type="presParOf" srcId="{B93DB8DD-E327-4FB6-B6DD-FDCE560274CE}" destId="{FB00E640-B7EB-4C94-97D0-7CF01E5067E7}" srcOrd="18" destOrd="0" presId="urn:microsoft.com/office/officeart/2005/8/layout/cycle8"/>
    <dgm:cxn modelId="{CBC2A34E-5F83-46D8-9423-5DDB8186E52E}" type="presParOf" srcId="{B93DB8DD-E327-4FB6-B6DD-FDCE560274CE}" destId="{D19806AB-6918-4AFF-9AAC-AF4015BDEFE3}" srcOrd="19" destOrd="0" presId="urn:microsoft.com/office/officeart/2005/8/layout/cycle8"/>
    <dgm:cxn modelId="{A917EEBC-8FBE-4034-84C0-703742BF8A5F}" type="presParOf" srcId="{B93DB8DD-E327-4FB6-B6DD-FDCE560274CE}" destId="{81413B8A-2120-43C7-9EE3-E263A56B2882}" srcOrd="20" destOrd="0" presId="urn:microsoft.com/office/officeart/2005/8/layout/cycle8"/>
    <dgm:cxn modelId="{BAF067D8-4476-44D3-B709-532F9B5C66EF}" type="presParOf" srcId="{B93DB8DD-E327-4FB6-B6DD-FDCE560274CE}" destId="{90D43CFE-CD54-4851-AE0B-A7758361CCA4}" srcOrd="21" destOrd="0" presId="urn:microsoft.com/office/officeart/2005/8/layout/cycle8"/>
    <dgm:cxn modelId="{433DCFCD-173C-4985-9F9A-BC0A13984265}" type="presParOf" srcId="{B93DB8DD-E327-4FB6-B6DD-FDCE560274CE}" destId="{AD8C8FAB-F50A-409E-B9A8-155655D94899}" srcOrd="22" destOrd="0" presId="urn:microsoft.com/office/officeart/2005/8/layout/cycle8"/>
    <dgm:cxn modelId="{F2BB760C-3B31-4887-AB2B-6081036BB753}" type="presParOf" srcId="{B93DB8DD-E327-4FB6-B6DD-FDCE560274CE}" destId="{D2D42322-2FDD-4205-BA3C-343777AA880D}" srcOrd="23" destOrd="0" presId="urn:microsoft.com/office/officeart/2005/8/layout/cycle8"/>
    <dgm:cxn modelId="{4E1F341B-8FB1-47A3-A4B3-EFAE978A94CB}" type="presParOf" srcId="{B93DB8DD-E327-4FB6-B6DD-FDCE560274CE}" destId="{CB094291-FFFB-4E94-ABE2-AD71C9A6DCE3}" srcOrd="24"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5EA2C4-A1D0-4457-8AC3-E262BFB2F7BE}"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tr-TR"/>
        </a:p>
      </dgm:t>
    </dgm:pt>
    <dgm:pt modelId="{E3EF252A-BCD7-4047-8140-B01F5ADEADAA}">
      <dgm:prSet phldrT="[Metin]"/>
      <dgm:spPr/>
      <dgm:t>
        <a:bodyPr/>
        <a:lstStyle/>
        <a:p>
          <a:r>
            <a:rPr lang="tr-TR" dirty="0" smtClean="0"/>
            <a:t>B</a:t>
          </a:r>
          <a:endParaRPr lang="tr-TR" dirty="0"/>
        </a:p>
      </dgm:t>
    </dgm:pt>
    <dgm:pt modelId="{E1954924-F19A-45C2-A86A-C1AE56A0E366}" type="parTrans" cxnId="{1A6485C8-22C7-4082-9B46-4FA63825DDA7}">
      <dgm:prSet/>
      <dgm:spPr/>
      <dgm:t>
        <a:bodyPr/>
        <a:lstStyle/>
        <a:p>
          <a:endParaRPr lang="tr-TR"/>
        </a:p>
      </dgm:t>
    </dgm:pt>
    <dgm:pt modelId="{D64BBDAE-9778-4144-83DC-B7D10919AABA}" type="sibTrans" cxnId="{1A6485C8-22C7-4082-9B46-4FA63825DDA7}">
      <dgm:prSet/>
      <dgm:spPr/>
      <dgm:t>
        <a:bodyPr/>
        <a:lstStyle/>
        <a:p>
          <a:endParaRPr lang="tr-TR"/>
        </a:p>
      </dgm:t>
    </dgm:pt>
    <dgm:pt modelId="{D60F19B8-38B0-4E49-95CF-700B2A5431E2}">
      <dgm:prSet phldrT="[Metin]"/>
      <dgm:spPr/>
      <dgm:t>
        <a:bodyPr/>
        <a:lstStyle/>
        <a:p>
          <a:r>
            <a:rPr lang="tr-TR" dirty="0" smtClean="0"/>
            <a:t>A</a:t>
          </a:r>
          <a:endParaRPr lang="tr-TR" dirty="0"/>
        </a:p>
      </dgm:t>
    </dgm:pt>
    <dgm:pt modelId="{27596030-75DE-40EE-9F7E-F1F4FCCA14F4}" type="parTrans" cxnId="{1E4ECB84-1CEA-4C14-832B-161149C93CA4}">
      <dgm:prSet/>
      <dgm:spPr/>
      <dgm:t>
        <a:bodyPr/>
        <a:lstStyle/>
        <a:p>
          <a:endParaRPr lang="tr-TR"/>
        </a:p>
      </dgm:t>
    </dgm:pt>
    <dgm:pt modelId="{A491627F-E675-4A7F-895E-8EBE6A128774}" type="sibTrans" cxnId="{1E4ECB84-1CEA-4C14-832B-161149C93CA4}">
      <dgm:prSet/>
      <dgm:spPr/>
      <dgm:t>
        <a:bodyPr/>
        <a:lstStyle/>
        <a:p>
          <a:endParaRPr lang="tr-TR"/>
        </a:p>
      </dgm:t>
    </dgm:pt>
    <dgm:pt modelId="{EF470924-F7B1-4929-A9D6-8D370E2E36CE}">
      <dgm:prSet phldrT="[Metin]"/>
      <dgm:spPr/>
      <dgm:t>
        <a:bodyPr/>
        <a:lstStyle/>
        <a:p>
          <a:r>
            <a:rPr lang="tr-TR" dirty="0" smtClean="0"/>
            <a:t>C</a:t>
          </a:r>
          <a:endParaRPr lang="tr-TR" dirty="0"/>
        </a:p>
      </dgm:t>
    </dgm:pt>
    <dgm:pt modelId="{AE7D0FA8-7F22-4AB5-82CA-8FF022B5C935}" type="parTrans" cxnId="{173530F9-4B23-4830-8797-E6FC59F1CDB9}">
      <dgm:prSet/>
      <dgm:spPr/>
      <dgm:t>
        <a:bodyPr/>
        <a:lstStyle/>
        <a:p>
          <a:endParaRPr lang="tr-TR"/>
        </a:p>
      </dgm:t>
    </dgm:pt>
    <dgm:pt modelId="{72E157F9-DFE9-485A-9726-81539534DAAC}" type="sibTrans" cxnId="{173530F9-4B23-4830-8797-E6FC59F1CDB9}">
      <dgm:prSet/>
      <dgm:spPr/>
      <dgm:t>
        <a:bodyPr/>
        <a:lstStyle/>
        <a:p>
          <a:endParaRPr lang="tr-TR"/>
        </a:p>
      </dgm:t>
    </dgm:pt>
    <dgm:pt modelId="{0511D7FA-6BDE-45C3-8184-9B814C27C187}">
      <dgm:prSet phldrT="[Metin]"/>
      <dgm:spPr/>
      <dgm:t>
        <a:bodyPr/>
        <a:lstStyle/>
        <a:p>
          <a:r>
            <a:rPr lang="tr-TR" dirty="0" smtClean="0"/>
            <a:t>OUTCOME</a:t>
          </a:r>
          <a:endParaRPr lang="tr-TR" dirty="0"/>
        </a:p>
      </dgm:t>
    </dgm:pt>
    <dgm:pt modelId="{38B6DAE8-C35E-4DF6-9159-57A2C1DF3253}" type="parTrans" cxnId="{3B802847-205F-4DC7-B034-349C5F2EA887}">
      <dgm:prSet/>
      <dgm:spPr/>
      <dgm:t>
        <a:bodyPr/>
        <a:lstStyle/>
        <a:p>
          <a:endParaRPr lang="tr-TR"/>
        </a:p>
      </dgm:t>
    </dgm:pt>
    <dgm:pt modelId="{D128BE15-6B60-4A15-8930-C59A9C43B833}" type="sibTrans" cxnId="{3B802847-205F-4DC7-B034-349C5F2EA887}">
      <dgm:prSet/>
      <dgm:spPr/>
      <dgm:t>
        <a:bodyPr/>
        <a:lstStyle/>
        <a:p>
          <a:endParaRPr lang="tr-TR"/>
        </a:p>
      </dgm:t>
    </dgm:pt>
    <dgm:pt modelId="{1E408789-7A2C-4D8F-9728-9596888195F2}" type="pres">
      <dgm:prSet presAssocID="{A15EA2C4-A1D0-4457-8AC3-E262BFB2F7BE}" presName="Name0" presStyleCnt="0">
        <dgm:presLayoutVars>
          <dgm:chMax val="4"/>
          <dgm:resizeHandles val="exact"/>
        </dgm:presLayoutVars>
      </dgm:prSet>
      <dgm:spPr/>
      <dgm:t>
        <a:bodyPr/>
        <a:lstStyle/>
        <a:p>
          <a:endParaRPr lang="tr-TR"/>
        </a:p>
      </dgm:t>
    </dgm:pt>
    <dgm:pt modelId="{D03F53F8-9692-447F-BCD9-4AFA2B15745E}" type="pres">
      <dgm:prSet presAssocID="{A15EA2C4-A1D0-4457-8AC3-E262BFB2F7BE}" presName="ellipse" presStyleLbl="trBgShp" presStyleIdx="0" presStyleCnt="1"/>
      <dgm:spPr/>
    </dgm:pt>
    <dgm:pt modelId="{75B3DD84-7692-47FC-B282-4F08EF665D3F}" type="pres">
      <dgm:prSet presAssocID="{A15EA2C4-A1D0-4457-8AC3-E262BFB2F7BE}" presName="arrow1" presStyleLbl="fgShp" presStyleIdx="0" presStyleCnt="1"/>
      <dgm:spPr/>
    </dgm:pt>
    <dgm:pt modelId="{8EBD4A2B-887E-4E87-8809-C250C4A24DFE}" type="pres">
      <dgm:prSet presAssocID="{A15EA2C4-A1D0-4457-8AC3-E262BFB2F7BE}" presName="rectangle" presStyleLbl="revTx" presStyleIdx="0" presStyleCnt="1">
        <dgm:presLayoutVars>
          <dgm:bulletEnabled val="1"/>
        </dgm:presLayoutVars>
      </dgm:prSet>
      <dgm:spPr/>
      <dgm:t>
        <a:bodyPr/>
        <a:lstStyle/>
        <a:p>
          <a:endParaRPr lang="tr-TR"/>
        </a:p>
      </dgm:t>
    </dgm:pt>
    <dgm:pt modelId="{536AC00D-B428-4F79-AF61-E1D02286EFC9}" type="pres">
      <dgm:prSet presAssocID="{D60F19B8-38B0-4E49-95CF-700B2A5431E2}" presName="item1" presStyleLbl="node1" presStyleIdx="0" presStyleCnt="3">
        <dgm:presLayoutVars>
          <dgm:bulletEnabled val="1"/>
        </dgm:presLayoutVars>
      </dgm:prSet>
      <dgm:spPr/>
      <dgm:t>
        <a:bodyPr/>
        <a:lstStyle/>
        <a:p>
          <a:endParaRPr lang="tr-TR"/>
        </a:p>
      </dgm:t>
    </dgm:pt>
    <dgm:pt modelId="{1167F41A-179D-47A5-A6AF-1FEF0A9D1CE0}" type="pres">
      <dgm:prSet presAssocID="{EF470924-F7B1-4929-A9D6-8D370E2E36CE}" presName="item2" presStyleLbl="node1" presStyleIdx="1" presStyleCnt="3">
        <dgm:presLayoutVars>
          <dgm:bulletEnabled val="1"/>
        </dgm:presLayoutVars>
      </dgm:prSet>
      <dgm:spPr/>
      <dgm:t>
        <a:bodyPr/>
        <a:lstStyle/>
        <a:p>
          <a:endParaRPr lang="tr-TR"/>
        </a:p>
      </dgm:t>
    </dgm:pt>
    <dgm:pt modelId="{40EDB63F-0DDD-4BD3-B80B-23960F71AEB8}" type="pres">
      <dgm:prSet presAssocID="{0511D7FA-6BDE-45C3-8184-9B814C27C187}" presName="item3" presStyleLbl="node1" presStyleIdx="2" presStyleCnt="3">
        <dgm:presLayoutVars>
          <dgm:bulletEnabled val="1"/>
        </dgm:presLayoutVars>
      </dgm:prSet>
      <dgm:spPr/>
      <dgm:t>
        <a:bodyPr/>
        <a:lstStyle/>
        <a:p>
          <a:endParaRPr lang="tr-TR"/>
        </a:p>
      </dgm:t>
    </dgm:pt>
    <dgm:pt modelId="{49D370AB-D8EA-439A-A1EF-FAA7EDAD279D}" type="pres">
      <dgm:prSet presAssocID="{A15EA2C4-A1D0-4457-8AC3-E262BFB2F7BE}" presName="funnel" presStyleLbl="trAlignAcc1" presStyleIdx="0" presStyleCnt="1"/>
      <dgm:spPr/>
    </dgm:pt>
  </dgm:ptLst>
  <dgm:cxnLst>
    <dgm:cxn modelId="{B8702059-5BC0-494D-951A-88451AFC722E}" type="presOf" srcId="{0511D7FA-6BDE-45C3-8184-9B814C27C187}" destId="{8EBD4A2B-887E-4E87-8809-C250C4A24DFE}" srcOrd="0" destOrd="0" presId="urn:microsoft.com/office/officeart/2005/8/layout/funnel1"/>
    <dgm:cxn modelId="{1A6485C8-22C7-4082-9B46-4FA63825DDA7}" srcId="{A15EA2C4-A1D0-4457-8AC3-E262BFB2F7BE}" destId="{E3EF252A-BCD7-4047-8140-B01F5ADEADAA}" srcOrd="0" destOrd="0" parTransId="{E1954924-F19A-45C2-A86A-C1AE56A0E366}" sibTransId="{D64BBDAE-9778-4144-83DC-B7D10919AABA}"/>
    <dgm:cxn modelId="{58ECD94B-18D4-4249-A5CB-BE1B509CD87F}" type="presOf" srcId="{A15EA2C4-A1D0-4457-8AC3-E262BFB2F7BE}" destId="{1E408789-7A2C-4D8F-9728-9596888195F2}" srcOrd="0" destOrd="0" presId="urn:microsoft.com/office/officeart/2005/8/layout/funnel1"/>
    <dgm:cxn modelId="{0C23DD93-B66F-4785-9647-995EE916C3A2}" type="presOf" srcId="{E3EF252A-BCD7-4047-8140-B01F5ADEADAA}" destId="{40EDB63F-0DDD-4BD3-B80B-23960F71AEB8}" srcOrd="0" destOrd="0" presId="urn:microsoft.com/office/officeart/2005/8/layout/funnel1"/>
    <dgm:cxn modelId="{1E4ECB84-1CEA-4C14-832B-161149C93CA4}" srcId="{A15EA2C4-A1D0-4457-8AC3-E262BFB2F7BE}" destId="{D60F19B8-38B0-4E49-95CF-700B2A5431E2}" srcOrd="1" destOrd="0" parTransId="{27596030-75DE-40EE-9F7E-F1F4FCCA14F4}" sibTransId="{A491627F-E675-4A7F-895E-8EBE6A128774}"/>
    <dgm:cxn modelId="{3B802847-205F-4DC7-B034-349C5F2EA887}" srcId="{A15EA2C4-A1D0-4457-8AC3-E262BFB2F7BE}" destId="{0511D7FA-6BDE-45C3-8184-9B814C27C187}" srcOrd="3" destOrd="0" parTransId="{38B6DAE8-C35E-4DF6-9159-57A2C1DF3253}" sibTransId="{D128BE15-6B60-4A15-8930-C59A9C43B833}"/>
    <dgm:cxn modelId="{398BC857-75F1-4657-B4F0-1E38AD56163B}" type="presOf" srcId="{EF470924-F7B1-4929-A9D6-8D370E2E36CE}" destId="{536AC00D-B428-4F79-AF61-E1D02286EFC9}" srcOrd="0" destOrd="0" presId="urn:microsoft.com/office/officeart/2005/8/layout/funnel1"/>
    <dgm:cxn modelId="{4844AC95-6526-4F77-96A7-F9ECD8CB0B1D}" type="presOf" srcId="{D60F19B8-38B0-4E49-95CF-700B2A5431E2}" destId="{1167F41A-179D-47A5-A6AF-1FEF0A9D1CE0}" srcOrd="0" destOrd="0" presId="urn:microsoft.com/office/officeart/2005/8/layout/funnel1"/>
    <dgm:cxn modelId="{173530F9-4B23-4830-8797-E6FC59F1CDB9}" srcId="{A15EA2C4-A1D0-4457-8AC3-E262BFB2F7BE}" destId="{EF470924-F7B1-4929-A9D6-8D370E2E36CE}" srcOrd="2" destOrd="0" parTransId="{AE7D0FA8-7F22-4AB5-82CA-8FF022B5C935}" sibTransId="{72E157F9-DFE9-485A-9726-81539534DAAC}"/>
    <dgm:cxn modelId="{B08AC123-D833-4101-9D68-303A187BB688}" type="presParOf" srcId="{1E408789-7A2C-4D8F-9728-9596888195F2}" destId="{D03F53F8-9692-447F-BCD9-4AFA2B15745E}" srcOrd="0" destOrd="0" presId="urn:microsoft.com/office/officeart/2005/8/layout/funnel1"/>
    <dgm:cxn modelId="{4559BEB1-4B00-4DAD-B165-B1C7AFDD29B2}" type="presParOf" srcId="{1E408789-7A2C-4D8F-9728-9596888195F2}" destId="{75B3DD84-7692-47FC-B282-4F08EF665D3F}" srcOrd="1" destOrd="0" presId="urn:microsoft.com/office/officeart/2005/8/layout/funnel1"/>
    <dgm:cxn modelId="{7AEA4DE7-0258-4927-9430-910F198C6078}" type="presParOf" srcId="{1E408789-7A2C-4D8F-9728-9596888195F2}" destId="{8EBD4A2B-887E-4E87-8809-C250C4A24DFE}" srcOrd="2" destOrd="0" presId="urn:microsoft.com/office/officeart/2005/8/layout/funnel1"/>
    <dgm:cxn modelId="{AA2355B1-4688-4F7F-8977-BA54867DAC1B}" type="presParOf" srcId="{1E408789-7A2C-4D8F-9728-9596888195F2}" destId="{536AC00D-B428-4F79-AF61-E1D02286EFC9}" srcOrd="3" destOrd="0" presId="urn:microsoft.com/office/officeart/2005/8/layout/funnel1"/>
    <dgm:cxn modelId="{0655A2D9-7780-4096-8AC0-1488919E6366}" type="presParOf" srcId="{1E408789-7A2C-4D8F-9728-9596888195F2}" destId="{1167F41A-179D-47A5-A6AF-1FEF0A9D1CE0}" srcOrd="4" destOrd="0" presId="urn:microsoft.com/office/officeart/2005/8/layout/funnel1"/>
    <dgm:cxn modelId="{C460815B-F87D-4057-9066-37A0D494DDEA}" type="presParOf" srcId="{1E408789-7A2C-4D8F-9728-9596888195F2}" destId="{40EDB63F-0DDD-4BD3-B80B-23960F71AEB8}" srcOrd="5" destOrd="0" presId="urn:microsoft.com/office/officeart/2005/8/layout/funnel1"/>
    <dgm:cxn modelId="{397A5C02-DEC4-4747-A8F0-E1A26EA92923}" type="presParOf" srcId="{1E408789-7A2C-4D8F-9728-9596888195F2}" destId="{49D370AB-D8EA-439A-A1EF-FAA7EDAD279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B0EC6B-1790-42C0-B950-3E6808B9271D}" type="doc">
      <dgm:prSet loTypeId="urn:microsoft.com/office/officeart/2005/8/layout/hierarchy6" loCatId="hierarchy" qsTypeId="urn:microsoft.com/office/officeart/2005/8/quickstyle/simple2" qsCatId="simple" csTypeId="urn:microsoft.com/office/officeart/2005/8/colors/accent1_1" csCatId="accent1" phldr="1"/>
      <dgm:spPr/>
      <dgm:t>
        <a:bodyPr/>
        <a:lstStyle/>
        <a:p>
          <a:endParaRPr lang="tr-TR"/>
        </a:p>
      </dgm:t>
    </dgm:pt>
    <dgm:pt modelId="{9844BC01-98FF-43C7-87BF-BF9C0E7CC84C}">
      <dgm:prSet phldrT="[Metin]" custT="1"/>
      <dgm:spPr/>
      <dgm:t>
        <a:bodyPr/>
        <a:lstStyle/>
        <a:p>
          <a:r>
            <a:rPr lang="tr-TR" sz="2000" b="1" dirty="0" smtClean="0"/>
            <a:t>Is </a:t>
          </a:r>
          <a:r>
            <a:rPr lang="tr-TR" sz="2000" b="1" dirty="0" err="1" smtClean="0"/>
            <a:t>numerator</a:t>
          </a:r>
          <a:endParaRPr lang="tr-TR" sz="2000" b="1" smtClean="0"/>
        </a:p>
        <a:p>
          <a:r>
            <a:rPr lang="tr-TR" sz="2000" b="1" smtClean="0"/>
            <a:t>included</a:t>
          </a:r>
          <a:r>
            <a:rPr lang="tr-TR" sz="2000" b="1" dirty="0" smtClean="0"/>
            <a:t> in </a:t>
          </a:r>
          <a:r>
            <a:rPr lang="tr-TR" sz="2000" b="1" dirty="0" err="1" smtClean="0"/>
            <a:t>denominator</a:t>
          </a:r>
          <a:r>
            <a:rPr lang="tr-TR" sz="2000" b="1" dirty="0" smtClean="0"/>
            <a:t>?</a:t>
          </a:r>
          <a:endParaRPr lang="tr-TR" sz="2000" b="1" dirty="0"/>
        </a:p>
      </dgm:t>
    </dgm:pt>
    <dgm:pt modelId="{2BC4279C-75F5-470E-ACA3-1B4822737B26}" type="parTrans" cxnId="{764A2A77-9837-4EC4-9FB3-D1ECD6E9236E}">
      <dgm:prSet/>
      <dgm:spPr/>
      <dgm:t>
        <a:bodyPr/>
        <a:lstStyle/>
        <a:p>
          <a:endParaRPr lang="tr-TR" sz="2800" b="1"/>
        </a:p>
      </dgm:t>
    </dgm:pt>
    <dgm:pt modelId="{9799A180-10AA-4534-A358-7E7D66403E19}" type="sibTrans" cxnId="{764A2A77-9837-4EC4-9FB3-D1ECD6E9236E}">
      <dgm:prSet/>
      <dgm:spPr/>
      <dgm:t>
        <a:bodyPr/>
        <a:lstStyle/>
        <a:p>
          <a:endParaRPr lang="tr-TR" sz="2800" b="1"/>
        </a:p>
      </dgm:t>
    </dgm:pt>
    <dgm:pt modelId="{8D7B8F38-66E8-438A-BED0-CA8DFD9B7448}">
      <dgm:prSet phldrT="[Metin]" custT="1"/>
      <dgm:spPr/>
      <dgm:t>
        <a:bodyPr/>
        <a:lstStyle/>
        <a:p>
          <a:r>
            <a:rPr lang="tr-TR" sz="2000" b="1" dirty="0" smtClean="0"/>
            <a:t>NO</a:t>
          </a:r>
          <a:endParaRPr lang="tr-TR" sz="2000" b="1" dirty="0"/>
        </a:p>
      </dgm:t>
    </dgm:pt>
    <dgm:pt modelId="{0F83A2B0-6781-411B-A0FE-43BF06776130}" type="parTrans" cxnId="{CDF9FD2F-C282-410C-B73A-7A03C0931C93}">
      <dgm:prSet/>
      <dgm:spPr/>
      <dgm:t>
        <a:bodyPr/>
        <a:lstStyle/>
        <a:p>
          <a:endParaRPr lang="tr-TR" sz="2800" b="1"/>
        </a:p>
      </dgm:t>
    </dgm:pt>
    <dgm:pt modelId="{EA896D39-735F-4865-862A-3F5F2705ECCA}" type="sibTrans" cxnId="{CDF9FD2F-C282-410C-B73A-7A03C0931C93}">
      <dgm:prSet/>
      <dgm:spPr/>
      <dgm:t>
        <a:bodyPr/>
        <a:lstStyle/>
        <a:p>
          <a:endParaRPr lang="tr-TR" sz="2800" b="1"/>
        </a:p>
      </dgm:t>
    </dgm:pt>
    <dgm:pt modelId="{CA84FB62-1E39-46BE-B698-815A068D7B3D}">
      <dgm:prSet phldrT="[Metin]" custT="1"/>
      <dgm:spPr>
        <a:solidFill>
          <a:srgbClr val="FFFF00"/>
        </a:solidFill>
      </dgm:spPr>
      <dgm:t>
        <a:bodyPr/>
        <a:lstStyle/>
        <a:p>
          <a:r>
            <a:rPr lang="tr-TR" sz="2000" b="1" dirty="0" err="1" smtClean="0"/>
            <a:t>Ratio</a:t>
          </a:r>
          <a:endParaRPr lang="tr-TR" sz="2000" b="1" dirty="0"/>
        </a:p>
      </dgm:t>
    </dgm:pt>
    <dgm:pt modelId="{14EB1F1D-3675-4561-AE70-9565F7777B53}" type="parTrans" cxnId="{B0D42625-DCDD-4EA5-9925-DB1DC2724823}">
      <dgm:prSet/>
      <dgm:spPr/>
      <dgm:t>
        <a:bodyPr/>
        <a:lstStyle/>
        <a:p>
          <a:endParaRPr lang="tr-TR" sz="2800" b="1"/>
        </a:p>
      </dgm:t>
    </dgm:pt>
    <dgm:pt modelId="{14048493-7637-4AF5-8F28-AC3D0492FDF4}" type="sibTrans" cxnId="{B0D42625-DCDD-4EA5-9925-DB1DC2724823}">
      <dgm:prSet/>
      <dgm:spPr/>
      <dgm:t>
        <a:bodyPr/>
        <a:lstStyle/>
        <a:p>
          <a:endParaRPr lang="tr-TR" sz="2800" b="1"/>
        </a:p>
      </dgm:t>
    </dgm:pt>
    <dgm:pt modelId="{D4E79D9A-16DD-418B-9727-C6E3BC61871B}">
      <dgm:prSet phldrT="[Metin]" custT="1"/>
      <dgm:spPr/>
      <dgm:t>
        <a:bodyPr/>
        <a:lstStyle/>
        <a:p>
          <a:r>
            <a:rPr lang="tr-TR" sz="2000" b="1" dirty="0" smtClean="0"/>
            <a:t>Is </a:t>
          </a:r>
          <a:r>
            <a:rPr lang="tr-TR" sz="2000" b="1" dirty="0" err="1" smtClean="0"/>
            <a:t>the</a:t>
          </a:r>
          <a:r>
            <a:rPr lang="tr-TR" sz="2000" b="1" dirty="0" smtClean="0"/>
            <a:t> time </a:t>
          </a:r>
          <a:r>
            <a:rPr lang="tr-TR" sz="2000" b="1" dirty="0" err="1" smtClean="0"/>
            <a:t>included</a:t>
          </a:r>
          <a:r>
            <a:rPr lang="tr-TR" sz="2000" b="1" dirty="0" smtClean="0"/>
            <a:t> in </a:t>
          </a:r>
          <a:r>
            <a:rPr lang="tr-TR" sz="2000" b="1" dirty="0" err="1" smtClean="0"/>
            <a:t>denominator</a:t>
          </a:r>
          <a:endParaRPr lang="tr-TR" sz="2000" b="1" dirty="0"/>
        </a:p>
      </dgm:t>
    </dgm:pt>
    <dgm:pt modelId="{1828DCEA-E3C2-493B-9993-0DF09E86C5B2}" type="parTrans" cxnId="{1224F6B9-0C22-4288-8507-7E75BE30581D}">
      <dgm:prSet/>
      <dgm:spPr/>
      <dgm:t>
        <a:bodyPr/>
        <a:lstStyle/>
        <a:p>
          <a:endParaRPr lang="tr-TR" sz="2800" b="1"/>
        </a:p>
      </dgm:t>
    </dgm:pt>
    <dgm:pt modelId="{BF3BEBF2-AF8B-4440-A5B4-C40FC798A2F1}" type="sibTrans" cxnId="{1224F6B9-0C22-4288-8507-7E75BE30581D}">
      <dgm:prSet/>
      <dgm:spPr/>
      <dgm:t>
        <a:bodyPr/>
        <a:lstStyle/>
        <a:p>
          <a:endParaRPr lang="tr-TR" sz="2800" b="1"/>
        </a:p>
      </dgm:t>
    </dgm:pt>
    <dgm:pt modelId="{95B3E418-7255-42F3-92A1-BA067467B736}">
      <dgm:prSet phldrT="[Metin]" custT="1"/>
      <dgm:spPr>
        <a:solidFill>
          <a:srgbClr val="00B0F0"/>
        </a:solidFill>
      </dgm:spPr>
      <dgm:t>
        <a:bodyPr/>
        <a:lstStyle/>
        <a:p>
          <a:r>
            <a:rPr lang="tr-TR" sz="2000" b="1" dirty="0" smtClean="0"/>
            <a:t>YES</a:t>
          </a:r>
        </a:p>
        <a:p>
          <a:r>
            <a:rPr lang="tr-TR" sz="2000" b="1" dirty="0" smtClean="0"/>
            <a:t>Rate</a:t>
          </a:r>
          <a:endParaRPr lang="tr-TR" sz="2000" b="1" dirty="0"/>
        </a:p>
      </dgm:t>
    </dgm:pt>
    <dgm:pt modelId="{5978E2AE-5688-4820-8C34-7F54803E6197}" type="parTrans" cxnId="{0689F4FC-174D-4CAC-9211-214F9FD6416D}">
      <dgm:prSet/>
      <dgm:spPr/>
      <dgm:t>
        <a:bodyPr/>
        <a:lstStyle/>
        <a:p>
          <a:endParaRPr lang="tr-TR" sz="2800" b="1"/>
        </a:p>
      </dgm:t>
    </dgm:pt>
    <dgm:pt modelId="{3504CBB7-AB8C-4D88-8CFB-430C4E77F566}" type="sibTrans" cxnId="{0689F4FC-174D-4CAC-9211-214F9FD6416D}">
      <dgm:prSet/>
      <dgm:spPr/>
      <dgm:t>
        <a:bodyPr/>
        <a:lstStyle/>
        <a:p>
          <a:endParaRPr lang="tr-TR" sz="2800" b="1"/>
        </a:p>
      </dgm:t>
    </dgm:pt>
    <dgm:pt modelId="{FD6CB564-7E7C-4777-864D-13C32F14DC78}">
      <dgm:prSet custT="1"/>
      <dgm:spPr>
        <a:solidFill>
          <a:schemeClr val="accent6">
            <a:lumMod val="60000"/>
            <a:lumOff val="40000"/>
          </a:schemeClr>
        </a:solidFill>
      </dgm:spPr>
      <dgm:t>
        <a:bodyPr/>
        <a:lstStyle/>
        <a:p>
          <a:endParaRPr lang="tr-TR" sz="2000" b="1" dirty="0" smtClean="0"/>
        </a:p>
        <a:p>
          <a:r>
            <a:rPr lang="tr-TR" sz="2000" b="1" dirty="0" smtClean="0"/>
            <a:t>NO</a:t>
          </a:r>
        </a:p>
        <a:p>
          <a:r>
            <a:rPr lang="tr-TR" sz="2000" b="1" dirty="0" err="1" smtClean="0"/>
            <a:t>Proportion</a:t>
          </a:r>
          <a:endParaRPr lang="tr-TR" sz="2000" b="1" dirty="0" smtClean="0"/>
        </a:p>
        <a:p>
          <a:endParaRPr lang="tr-TR" sz="2000" b="1" dirty="0"/>
        </a:p>
      </dgm:t>
    </dgm:pt>
    <dgm:pt modelId="{80B03C0F-EA9D-4441-A733-BA55574ACE92}" type="parTrans" cxnId="{9412733E-2504-40C6-9B2E-5EBAC55CCFA3}">
      <dgm:prSet/>
      <dgm:spPr/>
      <dgm:t>
        <a:bodyPr/>
        <a:lstStyle/>
        <a:p>
          <a:endParaRPr lang="tr-TR" sz="2800" b="1"/>
        </a:p>
      </dgm:t>
    </dgm:pt>
    <dgm:pt modelId="{360C5006-D7D7-4F96-A65E-E196F1E11A35}" type="sibTrans" cxnId="{9412733E-2504-40C6-9B2E-5EBAC55CCFA3}">
      <dgm:prSet/>
      <dgm:spPr/>
      <dgm:t>
        <a:bodyPr/>
        <a:lstStyle/>
        <a:p>
          <a:endParaRPr lang="tr-TR" sz="2800" b="1"/>
        </a:p>
      </dgm:t>
    </dgm:pt>
    <dgm:pt modelId="{4CC60771-AF1D-4CF2-8071-8F561D28DD98}">
      <dgm:prSet custT="1"/>
      <dgm:spPr>
        <a:noFill/>
      </dgm:spPr>
      <dgm:t>
        <a:bodyPr/>
        <a:lstStyle/>
        <a:p>
          <a:r>
            <a:rPr lang="tr-TR" sz="2000" b="1" dirty="0" smtClean="0"/>
            <a:t>YES</a:t>
          </a:r>
          <a:endParaRPr lang="tr-TR" sz="2000" b="1" dirty="0"/>
        </a:p>
      </dgm:t>
    </dgm:pt>
    <dgm:pt modelId="{DC17E521-8908-4C32-8305-5E5FE1BC876B}" type="parTrans" cxnId="{79E07882-B3A5-464D-83FF-1AF55D11673A}">
      <dgm:prSet/>
      <dgm:spPr/>
      <dgm:t>
        <a:bodyPr/>
        <a:lstStyle/>
        <a:p>
          <a:endParaRPr lang="tr-TR" sz="2800" b="1"/>
        </a:p>
      </dgm:t>
    </dgm:pt>
    <dgm:pt modelId="{53F47463-7880-4E42-A43F-60FC7718CF07}" type="sibTrans" cxnId="{79E07882-B3A5-464D-83FF-1AF55D11673A}">
      <dgm:prSet/>
      <dgm:spPr/>
      <dgm:t>
        <a:bodyPr/>
        <a:lstStyle/>
        <a:p>
          <a:endParaRPr lang="tr-TR" sz="2800" b="1"/>
        </a:p>
      </dgm:t>
    </dgm:pt>
    <dgm:pt modelId="{6A92E2DC-B8F3-46FE-9AE8-4222138DC622}" type="pres">
      <dgm:prSet presAssocID="{CBB0EC6B-1790-42C0-B950-3E6808B9271D}" presName="mainComposite" presStyleCnt="0">
        <dgm:presLayoutVars>
          <dgm:chPref val="1"/>
          <dgm:dir/>
          <dgm:animOne val="branch"/>
          <dgm:animLvl val="lvl"/>
          <dgm:resizeHandles val="exact"/>
        </dgm:presLayoutVars>
      </dgm:prSet>
      <dgm:spPr/>
      <dgm:t>
        <a:bodyPr/>
        <a:lstStyle/>
        <a:p>
          <a:endParaRPr lang="tr-TR"/>
        </a:p>
      </dgm:t>
    </dgm:pt>
    <dgm:pt modelId="{7DF2213D-9C59-4514-8A7C-B0E5332319E6}" type="pres">
      <dgm:prSet presAssocID="{CBB0EC6B-1790-42C0-B950-3E6808B9271D}" presName="hierFlow" presStyleCnt="0"/>
      <dgm:spPr/>
    </dgm:pt>
    <dgm:pt modelId="{E18EBE87-3682-4F54-BC4A-1822CAB8D7D3}" type="pres">
      <dgm:prSet presAssocID="{CBB0EC6B-1790-42C0-B950-3E6808B9271D}" presName="hierChild1" presStyleCnt="0">
        <dgm:presLayoutVars>
          <dgm:chPref val="1"/>
          <dgm:animOne val="branch"/>
          <dgm:animLvl val="lvl"/>
        </dgm:presLayoutVars>
      </dgm:prSet>
      <dgm:spPr/>
    </dgm:pt>
    <dgm:pt modelId="{436BB315-9AEA-4D4F-8BB3-F02197114765}" type="pres">
      <dgm:prSet presAssocID="{9844BC01-98FF-43C7-87BF-BF9C0E7CC84C}" presName="Name14" presStyleCnt="0"/>
      <dgm:spPr/>
    </dgm:pt>
    <dgm:pt modelId="{E59BB984-8D06-4CAE-8884-3A5D6D539D14}" type="pres">
      <dgm:prSet presAssocID="{9844BC01-98FF-43C7-87BF-BF9C0E7CC84C}" presName="level1Shape" presStyleLbl="node0" presStyleIdx="0" presStyleCnt="1" custScaleX="107801">
        <dgm:presLayoutVars>
          <dgm:chPref val="3"/>
        </dgm:presLayoutVars>
      </dgm:prSet>
      <dgm:spPr/>
      <dgm:t>
        <a:bodyPr/>
        <a:lstStyle/>
        <a:p>
          <a:endParaRPr lang="tr-TR"/>
        </a:p>
      </dgm:t>
    </dgm:pt>
    <dgm:pt modelId="{BAC82646-0EFB-4C40-978E-6EF094C1B93B}" type="pres">
      <dgm:prSet presAssocID="{9844BC01-98FF-43C7-87BF-BF9C0E7CC84C}" presName="hierChild2" presStyleCnt="0"/>
      <dgm:spPr/>
    </dgm:pt>
    <dgm:pt modelId="{81B43C70-CCA0-4D33-8E08-AA499C79B048}" type="pres">
      <dgm:prSet presAssocID="{0F83A2B0-6781-411B-A0FE-43BF06776130}" presName="Name19" presStyleLbl="parChTrans1D2" presStyleIdx="0" presStyleCnt="2"/>
      <dgm:spPr/>
      <dgm:t>
        <a:bodyPr/>
        <a:lstStyle/>
        <a:p>
          <a:endParaRPr lang="tr-TR"/>
        </a:p>
      </dgm:t>
    </dgm:pt>
    <dgm:pt modelId="{1C699997-5452-4A04-AC91-D80F31BB3E2D}" type="pres">
      <dgm:prSet presAssocID="{8D7B8F38-66E8-438A-BED0-CA8DFD9B7448}" presName="Name21" presStyleCnt="0"/>
      <dgm:spPr/>
    </dgm:pt>
    <dgm:pt modelId="{8459D84E-DE85-4E3D-91BE-629F424296D3}" type="pres">
      <dgm:prSet presAssocID="{8D7B8F38-66E8-438A-BED0-CA8DFD9B7448}" presName="level2Shape" presStyleLbl="node2" presStyleIdx="0" presStyleCnt="2"/>
      <dgm:spPr/>
      <dgm:t>
        <a:bodyPr/>
        <a:lstStyle/>
        <a:p>
          <a:endParaRPr lang="tr-TR"/>
        </a:p>
      </dgm:t>
    </dgm:pt>
    <dgm:pt modelId="{04A0C5F7-7ACD-4C6E-AB23-75A5FDD56966}" type="pres">
      <dgm:prSet presAssocID="{8D7B8F38-66E8-438A-BED0-CA8DFD9B7448}" presName="hierChild3" presStyleCnt="0"/>
      <dgm:spPr/>
    </dgm:pt>
    <dgm:pt modelId="{6A4DE25F-F195-4E7E-BDA3-19B5BAA3AD77}" type="pres">
      <dgm:prSet presAssocID="{14EB1F1D-3675-4561-AE70-9565F7777B53}" presName="Name19" presStyleLbl="parChTrans1D3" presStyleIdx="0" presStyleCnt="2"/>
      <dgm:spPr/>
      <dgm:t>
        <a:bodyPr/>
        <a:lstStyle/>
        <a:p>
          <a:endParaRPr lang="tr-TR"/>
        </a:p>
      </dgm:t>
    </dgm:pt>
    <dgm:pt modelId="{96041296-B817-41BB-850C-B3F76BE57C32}" type="pres">
      <dgm:prSet presAssocID="{CA84FB62-1E39-46BE-B698-815A068D7B3D}" presName="Name21" presStyleCnt="0"/>
      <dgm:spPr/>
    </dgm:pt>
    <dgm:pt modelId="{AB7DB8E2-F8B3-4370-B87A-46282FBE8108}" type="pres">
      <dgm:prSet presAssocID="{CA84FB62-1E39-46BE-B698-815A068D7B3D}" presName="level2Shape" presStyleLbl="node3" presStyleIdx="0" presStyleCnt="2"/>
      <dgm:spPr/>
      <dgm:t>
        <a:bodyPr/>
        <a:lstStyle/>
        <a:p>
          <a:endParaRPr lang="tr-TR"/>
        </a:p>
      </dgm:t>
    </dgm:pt>
    <dgm:pt modelId="{A8307BF8-5AAD-43D9-9746-C1C4CEC3FB55}" type="pres">
      <dgm:prSet presAssocID="{CA84FB62-1E39-46BE-B698-815A068D7B3D}" presName="hierChild3" presStyleCnt="0"/>
      <dgm:spPr/>
    </dgm:pt>
    <dgm:pt modelId="{0156A4EF-0E23-4FBB-9E50-0064B17E7B60}" type="pres">
      <dgm:prSet presAssocID="{DC17E521-8908-4C32-8305-5E5FE1BC876B}" presName="Name19" presStyleLbl="parChTrans1D2" presStyleIdx="1" presStyleCnt="2"/>
      <dgm:spPr/>
      <dgm:t>
        <a:bodyPr/>
        <a:lstStyle/>
        <a:p>
          <a:endParaRPr lang="tr-TR"/>
        </a:p>
      </dgm:t>
    </dgm:pt>
    <dgm:pt modelId="{D223AF43-A4C5-4307-90DB-805E86113118}" type="pres">
      <dgm:prSet presAssocID="{4CC60771-AF1D-4CF2-8071-8F561D28DD98}" presName="Name21" presStyleCnt="0"/>
      <dgm:spPr/>
    </dgm:pt>
    <dgm:pt modelId="{785C9315-A7A3-49D9-99F1-FBFC88DFD90D}" type="pres">
      <dgm:prSet presAssocID="{4CC60771-AF1D-4CF2-8071-8F561D28DD98}" presName="level2Shape" presStyleLbl="node2" presStyleIdx="1" presStyleCnt="2"/>
      <dgm:spPr/>
      <dgm:t>
        <a:bodyPr/>
        <a:lstStyle/>
        <a:p>
          <a:endParaRPr lang="tr-TR"/>
        </a:p>
      </dgm:t>
    </dgm:pt>
    <dgm:pt modelId="{6E017F35-7DD7-4711-8BDF-4BB104DBA1E6}" type="pres">
      <dgm:prSet presAssocID="{4CC60771-AF1D-4CF2-8071-8F561D28DD98}" presName="hierChild3" presStyleCnt="0"/>
      <dgm:spPr/>
    </dgm:pt>
    <dgm:pt modelId="{1696C148-B918-4B90-A03C-D94C98E61D7E}" type="pres">
      <dgm:prSet presAssocID="{1828DCEA-E3C2-493B-9993-0DF09E86C5B2}" presName="Name19" presStyleLbl="parChTrans1D3" presStyleIdx="1" presStyleCnt="2"/>
      <dgm:spPr/>
      <dgm:t>
        <a:bodyPr/>
        <a:lstStyle/>
        <a:p>
          <a:endParaRPr lang="tr-TR"/>
        </a:p>
      </dgm:t>
    </dgm:pt>
    <dgm:pt modelId="{85BEDFD2-9DEC-4A66-865D-7AFE1070B7F3}" type="pres">
      <dgm:prSet presAssocID="{D4E79D9A-16DD-418B-9727-C6E3BC61871B}" presName="Name21" presStyleCnt="0"/>
      <dgm:spPr/>
    </dgm:pt>
    <dgm:pt modelId="{9EAEE2DA-0278-4915-B4AD-C16521302F60}" type="pres">
      <dgm:prSet presAssocID="{D4E79D9A-16DD-418B-9727-C6E3BC61871B}" presName="level2Shape" presStyleLbl="node3" presStyleIdx="1" presStyleCnt="2"/>
      <dgm:spPr/>
      <dgm:t>
        <a:bodyPr/>
        <a:lstStyle/>
        <a:p>
          <a:endParaRPr lang="tr-TR"/>
        </a:p>
      </dgm:t>
    </dgm:pt>
    <dgm:pt modelId="{70A18937-49CC-4A84-860B-C6B8B63D0146}" type="pres">
      <dgm:prSet presAssocID="{D4E79D9A-16DD-418B-9727-C6E3BC61871B}" presName="hierChild3" presStyleCnt="0"/>
      <dgm:spPr/>
    </dgm:pt>
    <dgm:pt modelId="{86ED1921-96AE-436E-B06E-82EC859F0459}" type="pres">
      <dgm:prSet presAssocID="{80B03C0F-EA9D-4441-A733-BA55574ACE92}" presName="Name19" presStyleLbl="parChTrans1D4" presStyleIdx="0" presStyleCnt="2"/>
      <dgm:spPr/>
      <dgm:t>
        <a:bodyPr/>
        <a:lstStyle/>
        <a:p>
          <a:endParaRPr lang="tr-TR"/>
        </a:p>
      </dgm:t>
    </dgm:pt>
    <dgm:pt modelId="{647EE1E7-A28D-4BDD-936E-591AE0F3215E}" type="pres">
      <dgm:prSet presAssocID="{FD6CB564-7E7C-4777-864D-13C32F14DC78}" presName="Name21" presStyleCnt="0"/>
      <dgm:spPr/>
    </dgm:pt>
    <dgm:pt modelId="{E03F59DD-7139-47A0-BAFB-60FAD204A281}" type="pres">
      <dgm:prSet presAssocID="{FD6CB564-7E7C-4777-864D-13C32F14DC78}" presName="level2Shape" presStyleLbl="node4" presStyleIdx="0" presStyleCnt="2"/>
      <dgm:spPr/>
      <dgm:t>
        <a:bodyPr/>
        <a:lstStyle/>
        <a:p>
          <a:endParaRPr lang="tr-TR"/>
        </a:p>
      </dgm:t>
    </dgm:pt>
    <dgm:pt modelId="{5A2E6B2D-5351-46B5-A21C-0A489F02CBE5}" type="pres">
      <dgm:prSet presAssocID="{FD6CB564-7E7C-4777-864D-13C32F14DC78}" presName="hierChild3" presStyleCnt="0"/>
      <dgm:spPr/>
    </dgm:pt>
    <dgm:pt modelId="{8766DB02-7F22-4559-BA6A-0AD8B8177086}" type="pres">
      <dgm:prSet presAssocID="{5978E2AE-5688-4820-8C34-7F54803E6197}" presName="Name19" presStyleLbl="parChTrans1D4" presStyleIdx="1" presStyleCnt="2"/>
      <dgm:spPr/>
      <dgm:t>
        <a:bodyPr/>
        <a:lstStyle/>
        <a:p>
          <a:endParaRPr lang="tr-TR"/>
        </a:p>
      </dgm:t>
    </dgm:pt>
    <dgm:pt modelId="{812EA033-3664-48AD-B9AF-D4B3E003982D}" type="pres">
      <dgm:prSet presAssocID="{95B3E418-7255-42F3-92A1-BA067467B736}" presName="Name21" presStyleCnt="0"/>
      <dgm:spPr/>
    </dgm:pt>
    <dgm:pt modelId="{CEF9A1FA-D31C-4DC4-A124-2026802D6198}" type="pres">
      <dgm:prSet presAssocID="{95B3E418-7255-42F3-92A1-BA067467B736}" presName="level2Shape" presStyleLbl="node4" presStyleIdx="1" presStyleCnt="2"/>
      <dgm:spPr/>
      <dgm:t>
        <a:bodyPr/>
        <a:lstStyle/>
        <a:p>
          <a:endParaRPr lang="tr-TR"/>
        </a:p>
      </dgm:t>
    </dgm:pt>
    <dgm:pt modelId="{2D7C1644-5AE8-4FFC-8015-615C1E231F84}" type="pres">
      <dgm:prSet presAssocID="{95B3E418-7255-42F3-92A1-BA067467B736}" presName="hierChild3" presStyleCnt="0"/>
      <dgm:spPr/>
    </dgm:pt>
    <dgm:pt modelId="{8BF5BA2A-B542-4E3C-808C-1D3295B42926}" type="pres">
      <dgm:prSet presAssocID="{CBB0EC6B-1790-42C0-B950-3E6808B9271D}" presName="bgShapesFlow" presStyleCnt="0"/>
      <dgm:spPr/>
    </dgm:pt>
  </dgm:ptLst>
  <dgm:cxnLst>
    <dgm:cxn modelId="{7851DC11-90EA-489F-8EA9-A4D88C9C2D4E}" type="presOf" srcId="{14EB1F1D-3675-4561-AE70-9565F7777B53}" destId="{6A4DE25F-F195-4E7E-BDA3-19B5BAA3AD77}" srcOrd="0" destOrd="0" presId="urn:microsoft.com/office/officeart/2005/8/layout/hierarchy6"/>
    <dgm:cxn modelId="{AB4A680B-F78B-4811-BB1F-E955EF05C057}" type="presOf" srcId="{1828DCEA-E3C2-493B-9993-0DF09E86C5B2}" destId="{1696C148-B918-4B90-A03C-D94C98E61D7E}" srcOrd="0" destOrd="0" presId="urn:microsoft.com/office/officeart/2005/8/layout/hierarchy6"/>
    <dgm:cxn modelId="{32427B41-8933-42DA-B425-788BB8F980A1}" type="presOf" srcId="{CBB0EC6B-1790-42C0-B950-3E6808B9271D}" destId="{6A92E2DC-B8F3-46FE-9AE8-4222138DC622}" srcOrd="0" destOrd="0" presId="urn:microsoft.com/office/officeart/2005/8/layout/hierarchy6"/>
    <dgm:cxn modelId="{B0D42625-DCDD-4EA5-9925-DB1DC2724823}" srcId="{8D7B8F38-66E8-438A-BED0-CA8DFD9B7448}" destId="{CA84FB62-1E39-46BE-B698-815A068D7B3D}" srcOrd="0" destOrd="0" parTransId="{14EB1F1D-3675-4561-AE70-9565F7777B53}" sibTransId="{14048493-7637-4AF5-8F28-AC3D0492FDF4}"/>
    <dgm:cxn modelId="{BD29FAFD-A543-4D76-9F1B-7B8D9F7F360A}" type="presOf" srcId="{8D7B8F38-66E8-438A-BED0-CA8DFD9B7448}" destId="{8459D84E-DE85-4E3D-91BE-629F424296D3}" srcOrd="0" destOrd="0" presId="urn:microsoft.com/office/officeart/2005/8/layout/hierarchy6"/>
    <dgm:cxn modelId="{3D18F036-9697-47CF-A5B8-55EFCE332E16}" type="presOf" srcId="{DC17E521-8908-4C32-8305-5E5FE1BC876B}" destId="{0156A4EF-0E23-4FBB-9E50-0064B17E7B60}" srcOrd="0" destOrd="0" presId="urn:microsoft.com/office/officeart/2005/8/layout/hierarchy6"/>
    <dgm:cxn modelId="{59AC2B43-796E-480F-8428-B265F4A22F28}" type="presOf" srcId="{CA84FB62-1E39-46BE-B698-815A068D7B3D}" destId="{AB7DB8E2-F8B3-4370-B87A-46282FBE8108}" srcOrd="0" destOrd="0" presId="urn:microsoft.com/office/officeart/2005/8/layout/hierarchy6"/>
    <dgm:cxn modelId="{76BA4FC0-5A48-4E16-A39D-9E5218C5F115}" type="presOf" srcId="{9844BC01-98FF-43C7-87BF-BF9C0E7CC84C}" destId="{E59BB984-8D06-4CAE-8884-3A5D6D539D14}" srcOrd="0" destOrd="0" presId="urn:microsoft.com/office/officeart/2005/8/layout/hierarchy6"/>
    <dgm:cxn modelId="{9412733E-2504-40C6-9B2E-5EBAC55CCFA3}" srcId="{D4E79D9A-16DD-418B-9727-C6E3BC61871B}" destId="{FD6CB564-7E7C-4777-864D-13C32F14DC78}" srcOrd="0" destOrd="0" parTransId="{80B03C0F-EA9D-4441-A733-BA55574ACE92}" sibTransId="{360C5006-D7D7-4F96-A65E-E196F1E11A35}"/>
    <dgm:cxn modelId="{EE9E5D6A-4E38-4651-BCD2-3377B4E899FC}" type="presOf" srcId="{4CC60771-AF1D-4CF2-8071-8F561D28DD98}" destId="{785C9315-A7A3-49D9-99F1-FBFC88DFD90D}" srcOrd="0" destOrd="0" presId="urn:microsoft.com/office/officeart/2005/8/layout/hierarchy6"/>
    <dgm:cxn modelId="{79E07882-B3A5-464D-83FF-1AF55D11673A}" srcId="{9844BC01-98FF-43C7-87BF-BF9C0E7CC84C}" destId="{4CC60771-AF1D-4CF2-8071-8F561D28DD98}" srcOrd="1" destOrd="0" parTransId="{DC17E521-8908-4C32-8305-5E5FE1BC876B}" sibTransId="{53F47463-7880-4E42-A43F-60FC7718CF07}"/>
    <dgm:cxn modelId="{F95A99DA-6124-4158-992B-105829622484}" type="presOf" srcId="{D4E79D9A-16DD-418B-9727-C6E3BC61871B}" destId="{9EAEE2DA-0278-4915-B4AD-C16521302F60}" srcOrd="0" destOrd="0" presId="urn:microsoft.com/office/officeart/2005/8/layout/hierarchy6"/>
    <dgm:cxn modelId="{49D12273-A832-4D82-8217-DF7749F65E02}" type="presOf" srcId="{80B03C0F-EA9D-4441-A733-BA55574ACE92}" destId="{86ED1921-96AE-436E-B06E-82EC859F0459}" srcOrd="0" destOrd="0" presId="urn:microsoft.com/office/officeart/2005/8/layout/hierarchy6"/>
    <dgm:cxn modelId="{BFA95B75-954B-4200-8258-5E30990D8F9A}" type="presOf" srcId="{FD6CB564-7E7C-4777-864D-13C32F14DC78}" destId="{E03F59DD-7139-47A0-BAFB-60FAD204A281}" srcOrd="0" destOrd="0" presId="urn:microsoft.com/office/officeart/2005/8/layout/hierarchy6"/>
    <dgm:cxn modelId="{1224F6B9-0C22-4288-8507-7E75BE30581D}" srcId="{4CC60771-AF1D-4CF2-8071-8F561D28DD98}" destId="{D4E79D9A-16DD-418B-9727-C6E3BC61871B}" srcOrd="0" destOrd="0" parTransId="{1828DCEA-E3C2-493B-9993-0DF09E86C5B2}" sibTransId="{BF3BEBF2-AF8B-4440-A5B4-C40FC798A2F1}"/>
    <dgm:cxn modelId="{764A2A77-9837-4EC4-9FB3-D1ECD6E9236E}" srcId="{CBB0EC6B-1790-42C0-B950-3E6808B9271D}" destId="{9844BC01-98FF-43C7-87BF-BF9C0E7CC84C}" srcOrd="0" destOrd="0" parTransId="{2BC4279C-75F5-470E-ACA3-1B4822737B26}" sibTransId="{9799A180-10AA-4534-A358-7E7D66403E19}"/>
    <dgm:cxn modelId="{0689F4FC-174D-4CAC-9211-214F9FD6416D}" srcId="{D4E79D9A-16DD-418B-9727-C6E3BC61871B}" destId="{95B3E418-7255-42F3-92A1-BA067467B736}" srcOrd="1" destOrd="0" parTransId="{5978E2AE-5688-4820-8C34-7F54803E6197}" sibTransId="{3504CBB7-AB8C-4D88-8CFB-430C4E77F566}"/>
    <dgm:cxn modelId="{4F6B534C-56A2-47CC-AAB1-D0BE55C0845B}" type="presOf" srcId="{0F83A2B0-6781-411B-A0FE-43BF06776130}" destId="{81B43C70-CCA0-4D33-8E08-AA499C79B048}" srcOrd="0" destOrd="0" presId="urn:microsoft.com/office/officeart/2005/8/layout/hierarchy6"/>
    <dgm:cxn modelId="{4BF15701-EACB-4940-B14D-B88207326463}" type="presOf" srcId="{5978E2AE-5688-4820-8C34-7F54803E6197}" destId="{8766DB02-7F22-4559-BA6A-0AD8B8177086}" srcOrd="0" destOrd="0" presId="urn:microsoft.com/office/officeart/2005/8/layout/hierarchy6"/>
    <dgm:cxn modelId="{41E4949E-C25B-471A-9B66-3BFA81110449}" type="presOf" srcId="{95B3E418-7255-42F3-92A1-BA067467B736}" destId="{CEF9A1FA-D31C-4DC4-A124-2026802D6198}" srcOrd="0" destOrd="0" presId="urn:microsoft.com/office/officeart/2005/8/layout/hierarchy6"/>
    <dgm:cxn modelId="{CDF9FD2F-C282-410C-B73A-7A03C0931C93}" srcId="{9844BC01-98FF-43C7-87BF-BF9C0E7CC84C}" destId="{8D7B8F38-66E8-438A-BED0-CA8DFD9B7448}" srcOrd="0" destOrd="0" parTransId="{0F83A2B0-6781-411B-A0FE-43BF06776130}" sibTransId="{EA896D39-735F-4865-862A-3F5F2705ECCA}"/>
    <dgm:cxn modelId="{82D2378E-9264-4915-8810-5F5F2DA494F1}" type="presParOf" srcId="{6A92E2DC-B8F3-46FE-9AE8-4222138DC622}" destId="{7DF2213D-9C59-4514-8A7C-B0E5332319E6}" srcOrd="0" destOrd="0" presId="urn:microsoft.com/office/officeart/2005/8/layout/hierarchy6"/>
    <dgm:cxn modelId="{BEB11E32-1401-4676-BFCC-55CAE9FD1CB8}" type="presParOf" srcId="{7DF2213D-9C59-4514-8A7C-B0E5332319E6}" destId="{E18EBE87-3682-4F54-BC4A-1822CAB8D7D3}" srcOrd="0" destOrd="0" presId="urn:microsoft.com/office/officeart/2005/8/layout/hierarchy6"/>
    <dgm:cxn modelId="{9982F4F4-F1D5-471D-96EB-F950E1AE651F}" type="presParOf" srcId="{E18EBE87-3682-4F54-BC4A-1822CAB8D7D3}" destId="{436BB315-9AEA-4D4F-8BB3-F02197114765}" srcOrd="0" destOrd="0" presId="urn:microsoft.com/office/officeart/2005/8/layout/hierarchy6"/>
    <dgm:cxn modelId="{0AB04D68-CFE4-4752-ACFC-D3FBD0D62CC8}" type="presParOf" srcId="{436BB315-9AEA-4D4F-8BB3-F02197114765}" destId="{E59BB984-8D06-4CAE-8884-3A5D6D539D14}" srcOrd="0" destOrd="0" presId="urn:microsoft.com/office/officeart/2005/8/layout/hierarchy6"/>
    <dgm:cxn modelId="{4F10ABD0-0731-4A74-B89E-5184CF7EDD36}" type="presParOf" srcId="{436BB315-9AEA-4D4F-8BB3-F02197114765}" destId="{BAC82646-0EFB-4C40-978E-6EF094C1B93B}" srcOrd="1" destOrd="0" presId="urn:microsoft.com/office/officeart/2005/8/layout/hierarchy6"/>
    <dgm:cxn modelId="{1111DF2D-EDB2-447C-B14F-45283F50433F}" type="presParOf" srcId="{BAC82646-0EFB-4C40-978E-6EF094C1B93B}" destId="{81B43C70-CCA0-4D33-8E08-AA499C79B048}" srcOrd="0" destOrd="0" presId="urn:microsoft.com/office/officeart/2005/8/layout/hierarchy6"/>
    <dgm:cxn modelId="{0D89CBD5-1829-4EFD-983D-AD1499C7FAB2}" type="presParOf" srcId="{BAC82646-0EFB-4C40-978E-6EF094C1B93B}" destId="{1C699997-5452-4A04-AC91-D80F31BB3E2D}" srcOrd="1" destOrd="0" presId="urn:microsoft.com/office/officeart/2005/8/layout/hierarchy6"/>
    <dgm:cxn modelId="{B77A2E1D-7B48-41F9-B72C-6DC9B9F99496}" type="presParOf" srcId="{1C699997-5452-4A04-AC91-D80F31BB3E2D}" destId="{8459D84E-DE85-4E3D-91BE-629F424296D3}" srcOrd="0" destOrd="0" presId="urn:microsoft.com/office/officeart/2005/8/layout/hierarchy6"/>
    <dgm:cxn modelId="{A6D99D52-F7E3-49E1-BCFB-59065050319B}" type="presParOf" srcId="{1C699997-5452-4A04-AC91-D80F31BB3E2D}" destId="{04A0C5F7-7ACD-4C6E-AB23-75A5FDD56966}" srcOrd="1" destOrd="0" presId="urn:microsoft.com/office/officeart/2005/8/layout/hierarchy6"/>
    <dgm:cxn modelId="{BB6DF083-450A-456D-98DA-7A3677260364}" type="presParOf" srcId="{04A0C5F7-7ACD-4C6E-AB23-75A5FDD56966}" destId="{6A4DE25F-F195-4E7E-BDA3-19B5BAA3AD77}" srcOrd="0" destOrd="0" presId="urn:microsoft.com/office/officeart/2005/8/layout/hierarchy6"/>
    <dgm:cxn modelId="{9C1CDC15-E799-43B0-94A5-4FF5FE05DD1B}" type="presParOf" srcId="{04A0C5F7-7ACD-4C6E-AB23-75A5FDD56966}" destId="{96041296-B817-41BB-850C-B3F76BE57C32}" srcOrd="1" destOrd="0" presId="urn:microsoft.com/office/officeart/2005/8/layout/hierarchy6"/>
    <dgm:cxn modelId="{94ACBE7F-2757-4F8F-9675-657A1DF0B7B3}" type="presParOf" srcId="{96041296-B817-41BB-850C-B3F76BE57C32}" destId="{AB7DB8E2-F8B3-4370-B87A-46282FBE8108}" srcOrd="0" destOrd="0" presId="urn:microsoft.com/office/officeart/2005/8/layout/hierarchy6"/>
    <dgm:cxn modelId="{C8D292BA-1F8D-4EF1-971E-1B16743BA19B}" type="presParOf" srcId="{96041296-B817-41BB-850C-B3F76BE57C32}" destId="{A8307BF8-5AAD-43D9-9746-C1C4CEC3FB55}" srcOrd="1" destOrd="0" presId="urn:microsoft.com/office/officeart/2005/8/layout/hierarchy6"/>
    <dgm:cxn modelId="{A5D9B8B4-02A2-4E93-892A-CE66698F9D52}" type="presParOf" srcId="{BAC82646-0EFB-4C40-978E-6EF094C1B93B}" destId="{0156A4EF-0E23-4FBB-9E50-0064B17E7B60}" srcOrd="2" destOrd="0" presId="urn:microsoft.com/office/officeart/2005/8/layout/hierarchy6"/>
    <dgm:cxn modelId="{53D24BFE-93B8-4CE0-8A57-2DF47EC62E87}" type="presParOf" srcId="{BAC82646-0EFB-4C40-978E-6EF094C1B93B}" destId="{D223AF43-A4C5-4307-90DB-805E86113118}" srcOrd="3" destOrd="0" presId="urn:microsoft.com/office/officeart/2005/8/layout/hierarchy6"/>
    <dgm:cxn modelId="{011D9A6D-98F2-438D-B6FA-73DBF261253B}" type="presParOf" srcId="{D223AF43-A4C5-4307-90DB-805E86113118}" destId="{785C9315-A7A3-49D9-99F1-FBFC88DFD90D}" srcOrd="0" destOrd="0" presId="urn:microsoft.com/office/officeart/2005/8/layout/hierarchy6"/>
    <dgm:cxn modelId="{507B9CA1-E120-4837-A302-A1D7876C60AA}" type="presParOf" srcId="{D223AF43-A4C5-4307-90DB-805E86113118}" destId="{6E017F35-7DD7-4711-8BDF-4BB104DBA1E6}" srcOrd="1" destOrd="0" presId="urn:microsoft.com/office/officeart/2005/8/layout/hierarchy6"/>
    <dgm:cxn modelId="{02BC1024-A621-4548-AE2F-FD929C7AB524}" type="presParOf" srcId="{6E017F35-7DD7-4711-8BDF-4BB104DBA1E6}" destId="{1696C148-B918-4B90-A03C-D94C98E61D7E}" srcOrd="0" destOrd="0" presId="urn:microsoft.com/office/officeart/2005/8/layout/hierarchy6"/>
    <dgm:cxn modelId="{BA17F2D3-DF5C-445E-8858-970B9DAD8E82}" type="presParOf" srcId="{6E017F35-7DD7-4711-8BDF-4BB104DBA1E6}" destId="{85BEDFD2-9DEC-4A66-865D-7AFE1070B7F3}" srcOrd="1" destOrd="0" presId="urn:microsoft.com/office/officeart/2005/8/layout/hierarchy6"/>
    <dgm:cxn modelId="{EAF2EF6B-F559-49CD-A744-D08A7E109514}" type="presParOf" srcId="{85BEDFD2-9DEC-4A66-865D-7AFE1070B7F3}" destId="{9EAEE2DA-0278-4915-B4AD-C16521302F60}" srcOrd="0" destOrd="0" presId="urn:microsoft.com/office/officeart/2005/8/layout/hierarchy6"/>
    <dgm:cxn modelId="{D47B68F9-3A51-4391-9070-873C4D3FF2FD}" type="presParOf" srcId="{85BEDFD2-9DEC-4A66-865D-7AFE1070B7F3}" destId="{70A18937-49CC-4A84-860B-C6B8B63D0146}" srcOrd="1" destOrd="0" presId="urn:microsoft.com/office/officeart/2005/8/layout/hierarchy6"/>
    <dgm:cxn modelId="{38777D4E-EB45-4654-99D3-85F5FCBF0D93}" type="presParOf" srcId="{70A18937-49CC-4A84-860B-C6B8B63D0146}" destId="{86ED1921-96AE-436E-B06E-82EC859F0459}" srcOrd="0" destOrd="0" presId="urn:microsoft.com/office/officeart/2005/8/layout/hierarchy6"/>
    <dgm:cxn modelId="{D8D3F656-E37D-41EC-967D-F4D081498CD7}" type="presParOf" srcId="{70A18937-49CC-4A84-860B-C6B8B63D0146}" destId="{647EE1E7-A28D-4BDD-936E-591AE0F3215E}" srcOrd="1" destOrd="0" presId="urn:microsoft.com/office/officeart/2005/8/layout/hierarchy6"/>
    <dgm:cxn modelId="{615BDBD0-EC62-40AE-B69C-2F823FAF82C8}" type="presParOf" srcId="{647EE1E7-A28D-4BDD-936E-591AE0F3215E}" destId="{E03F59DD-7139-47A0-BAFB-60FAD204A281}" srcOrd="0" destOrd="0" presId="urn:microsoft.com/office/officeart/2005/8/layout/hierarchy6"/>
    <dgm:cxn modelId="{85AFC0F1-7D80-45AE-BE69-26890C940315}" type="presParOf" srcId="{647EE1E7-A28D-4BDD-936E-591AE0F3215E}" destId="{5A2E6B2D-5351-46B5-A21C-0A489F02CBE5}" srcOrd="1" destOrd="0" presId="urn:microsoft.com/office/officeart/2005/8/layout/hierarchy6"/>
    <dgm:cxn modelId="{DEE44777-3BC1-4C47-9E02-B2E71C31A494}" type="presParOf" srcId="{70A18937-49CC-4A84-860B-C6B8B63D0146}" destId="{8766DB02-7F22-4559-BA6A-0AD8B8177086}" srcOrd="2" destOrd="0" presId="urn:microsoft.com/office/officeart/2005/8/layout/hierarchy6"/>
    <dgm:cxn modelId="{FE81B92A-F067-4CC0-A1B0-B07011ED9F64}" type="presParOf" srcId="{70A18937-49CC-4A84-860B-C6B8B63D0146}" destId="{812EA033-3664-48AD-B9AF-D4B3E003982D}" srcOrd="3" destOrd="0" presId="urn:microsoft.com/office/officeart/2005/8/layout/hierarchy6"/>
    <dgm:cxn modelId="{8605AA1A-9274-4337-8E53-8759681AFAF2}" type="presParOf" srcId="{812EA033-3664-48AD-B9AF-D4B3E003982D}" destId="{CEF9A1FA-D31C-4DC4-A124-2026802D6198}" srcOrd="0" destOrd="0" presId="urn:microsoft.com/office/officeart/2005/8/layout/hierarchy6"/>
    <dgm:cxn modelId="{921E915E-2F0D-4827-8BD8-B7A05EB794E0}" type="presParOf" srcId="{812EA033-3664-48AD-B9AF-D4B3E003982D}" destId="{2D7C1644-5AE8-4FFC-8015-615C1E231F84}" srcOrd="1" destOrd="0" presId="urn:microsoft.com/office/officeart/2005/8/layout/hierarchy6"/>
    <dgm:cxn modelId="{1B7D469A-EF9C-4776-9612-D35EC464FCFF}" type="presParOf" srcId="{6A92E2DC-B8F3-46FE-9AE8-4222138DC622}" destId="{8BF5BA2A-B542-4E3C-808C-1D3295B4292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05B0D-2105-4B48-90DB-C6E96B152DE0}">
      <dsp:nvSpPr>
        <dsp:cNvPr id="0" name=""/>
        <dsp:cNvSpPr/>
      </dsp:nvSpPr>
      <dsp:spPr>
        <a:xfrm>
          <a:off x="2167440" y="70207"/>
          <a:ext cx="3369974" cy="336997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tr-TR" sz="3000" kern="1200" dirty="0" err="1" smtClean="0"/>
            <a:t>Agent</a:t>
          </a:r>
          <a:endParaRPr lang="tr-TR" sz="3000" kern="1200" dirty="0"/>
        </a:p>
      </dsp:txBody>
      <dsp:txXfrm>
        <a:off x="2616770" y="659953"/>
        <a:ext cx="2471314" cy="1516488"/>
      </dsp:txXfrm>
    </dsp:sp>
    <dsp:sp modelId="{774BD314-F5C9-49F8-B5F5-B8C686C34F00}">
      <dsp:nvSpPr>
        <dsp:cNvPr id="0" name=""/>
        <dsp:cNvSpPr/>
      </dsp:nvSpPr>
      <dsp:spPr>
        <a:xfrm>
          <a:off x="3383439" y="2176441"/>
          <a:ext cx="3369974" cy="3369974"/>
        </a:xfrm>
        <a:prstGeom prst="ellipse">
          <a:avLst/>
        </a:prstGeom>
        <a:solidFill>
          <a:schemeClr val="accent5">
            <a:alpha val="50000"/>
            <a:hueOff val="-4966938"/>
            <a:satOff val="19906"/>
            <a:lumOff val="4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tr-TR" sz="3000" kern="1200" dirty="0" err="1" smtClean="0"/>
            <a:t>Host</a:t>
          </a:r>
          <a:endParaRPr lang="tr-TR" sz="3000" kern="1200" dirty="0"/>
        </a:p>
      </dsp:txBody>
      <dsp:txXfrm>
        <a:off x="4414090" y="3047018"/>
        <a:ext cx="2021984" cy="1853485"/>
      </dsp:txXfrm>
    </dsp:sp>
    <dsp:sp modelId="{3B0B79FA-B863-4427-84A5-2070F8E471B0}">
      <dsp:nvSpPr>
        <dsp:cNvPr id="0" name=""/>
        <dsp:cNvSpPr/>
      </dsp:nvSpPr>
      <dsp:spPr>
        <a:xfrm>
          <a:off x="951441" y="2176441"/>
          <a:ext cx="3369974" cy="3369974"/>
        </a:xfrm>
        <a:prstGeom prst="ellipse">
          <a:avLst/>
        </a:prstGeom>
        <a:solidFill>
          <a:schemeClr val="accent5">
            <a:alpha val="50000"/>
            <a:hueOff val="-9933876"/>
            <a:satOff val="39811"/>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tr-TR" sz="3000" kern="1200" dirty="0" err="1" smtClean="0"/>
            <a:t>Environment</a:t>
          </a:r>
          <a:endParaRPr lang="tr-TR" sz="3000" kern="1200" dirty="0"/>
        </a:p>
      </dsp:txBody>
      <dsp:txXfrm>
        <a:off x="1268780" y="3047018"/>
        <a:ext cx="2021984" cy="1853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9F712-2B9C-474C-8626-E2892526F9CB}">
      <dsp:nvSpPr>
        <dsp:cNvPr id="0" name=""/>
        <dsp:cNvSpPr/>
      </dsp:nvSpPr>
      <dsp:spPr>
        <a:xfrm>
          <a:off x="578351" y="152524"/>
          <a:ext cx="2069800" cy="2069800"/>
        </a:xfrm>
        <a:prstGeom prst="pie">
          <a:avLst>
            <a:gd name="adj1" fmla="val 16200000"/>
            <a:gd name="adj2" fmla="val 2052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E </a:t>
          </a:r>
          <a:endParaRPr lang="tr-TR" sz="2600" kern="1200" dirty="0"/>
        </a:p>
      </dsp:txBody>
      <dsp:txXfrm>
        <a:off x="1658097" y="500448"/>
        <a:ext cx="665292" cy="443528"/>
      </dsp:txXfrm>
    </dsp:sp>
    <dsp:sp modelId="{BCF2B954-179C-48DD-8905-B6AC52A4C02C}">
      <dsp:nvSpPr>
        <dsp:cNvPr id="0" name=""/>
        <dsp:cNvSpPr/>
      </dsp:nvSpPr>
      <dsp:spPr>
        <a:xfrm>
          <a:off x="596092" y="207719"/>
          <a:ext cx="2069800" cy="2069800"/>
        </a:xfrm>
        <a:prstGeom prst="pie">
          <a:avLst>
            <a:gd name="adj1" fmla="val 20520000"/>
            <a:gd name="adj2" fmla="val 324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F</a:t>
          </a:r>
          <a:endParaRPr lang="tr-TR" sz="2600" kern="1200" dirty="0"/>
        </a:p>
      </dsp:txBody>
      <dsp:txXfrm>
        <a:off x="1929142" y="1153420"/>
        <a:ext cx="616012" cy="492809"/>
      </dsp:txXfrm>
    </dsp:sp>
    <dsp:sp modelId="{37D7B2B8-EAB0-42ED-9D35-E99C57D02EB7}">
      <dsp:nvSpPr>
        <dsp:cNvPr id="0" name=""/>
        <dsp:cNvSpPr/>
      </dsp:nvSpPr>
      <dsp:spPr>
        <a:xfrm>
          <a:off x="549275" y="241723"/>
          <a:ext cx="2069800" cy="2069800"/>
        </a:xfrm>
        <a:prstGeom prst="pie">
          <a:avLst>
            <a:gd name="adj1" fmla="val 3240000"/>
            <a:gd name="adj2" fmla="val 756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B</a:t>
          </a:r>
          <a:endParaRPr lang="tr-TR" sz="2600" kern="1200" dirty="0"/>
        </a:p>
      </dsp:txBody>
      <dsp:txXfrm>
        <a:off x="1288490" y="1695511"/>
        <a:ext cx="591371" cy="542090"/>
      </dsp:txXfrm>
    </dsp:sp>
    <dsp:sp modelId="{AD9E452E-AF73-435D-9E17-477435F0CF39}">
      <dsp:nvSpPr>
        <dsp:cNvPr id="0" name=""/>
        <dsp:cNvSpPr/>
      </dsp:nvSpPr>
      <dsp:spPr>
        <a:xfrm>
          <a:off x="502458" y="207719"/>
          <a:ext cx="2069800" cy="2069800"/>
        </a:xfrm>
        <a:prstGeom prst="pie">
          <a:avLst>
            <a:gd name="adj1" fmla="val 7560000"/>
            <a:gd name="adj2" fmla="val 1188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C</a:t>
          </a:r>
          <a:endParaRPr lang="tr-TR" sz="2600" kern="1200" dirty="0"/>
        </a:p>
      </dsp:txBody>
      <dsp:txXfrm>
        <a:off x="623197" y="1153420"/>
        <a:ext cx="616012" cy="492809"/>
      </dsp:txXfrm>
    </dsp:sp>
    <dsp:sp modelId="{3469E0A3-C78A-47BE-9E75-977225B726BD}">
      <dsp:nvSpPr>
        <dsp:cNvPr id="0" name=""/>
        <dsp:cNvSpPr/>
      </dsp:nvSpPr>
      <dsp:spPr>
        <a:xfrm>
          <a:off x="520200" y="152524"/>
          <a:ext cx="2069800" cy="2069800"/>
        </a:xfrm>
        <a:prstGeom prst="pie">
          <a:avLst>
            <a:gd name="adj1" fmla="val 1188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A</a:t>
          </a:r>
          <a:endParaRPr lang="tr-TR" sz="2600" kern="1200" dirty="0"/>
        </a:p>
      </dsp:txBody>
      <dsp:txXfrm>
        <a:off x="844961" y="500448"/>
        <a:ext cx="665292" cy="443528"/>
      </dsp:txXfrm>
    </dsp:sp>
    <dsp:sp modelId="{81413B8A-2120-43C7-9EE3-E263A56B2882}">
      <dsp:nvSpPr>
        <dsp:cNvPr id="0" name=""/>
        <dsp:cNvSpPr/>
      </dsp:nvSpPr>
      <dsp:spPr>
        <a:xfrm>
          <a:off x="450123" y="24394"/>
          <a:ext cx="2326061" cy="2326061"/>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D43CFE-CD54-4851-AE0B-A7758361CCA4}">
      <dsp:nvSpPr>
        <dsp:cNvPr id="0" name=""/>
        <dsp:cNvSpPr/>
      </dsp:nvSpPr>
      <dsp:spPr>
        <a:xfrm>
          <a:off x="468105" y="79570"/>
          <a:ext cx="2326061" cy="2326061"/>
        </a:xfrm>
        <a:prstGeom prst="circularArrow">
          <a:avLst>
            <a:gd name="adj1" fmla="val 5085"/>
            <a:gd name="adj2" fmla="val 327528"/>
            <a:gd name="adj3" fmla="val 2912753"/>
            <a:gd name="adj4" fmla="val 20519953"/>
            <a:gd name="adj5" fmla="val 5932"/>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8C8FAB-F50A-409E-B9A8-155655D94899}">
      <dsp:nvSpPr>
        <dsp:cNvPr id="0" name=""/>
        <dsp:cNvSpPr/>
      </dsp:nvSpPr>
      <dsp:spPr>
        <a:xfrm>
          <a:off x="421145" y="113678"/>
          <a:ext cx="2326061" cy="2326061"/>
        </a:xfrm>
        <a:prstGeom prst="circularArrow">
          <a:avLst>
            <a:gd name="adj1" fmla="val 5085"/>
            <a:gd name="adj2" fmla="val 327528"/>
            <a:gd name="adj3" fmla="val 7232777"/>
            <a:gd name="adj4" fmla="val 3239695"/>
            <a:gd name="adj5" fmla="val 5932"/>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D42322-2FDD-4205-BA3C-343777AA880D}">
      <dsp:nvSpPr>
        <dsp:cNvPr id="0" name=""/>
        <dsp:cNvSpPr/>
      </dsp:nvSpPr>
      <dsp:spPr>
        <a:xfrm>
          <a:off x="374185" y="79570"/>
          <a:ext cx="2326061" cy="2326061"/>
        </a:xfrm>
        <a:prstGeom prst="circularArrow">
          <a:avLst>
            <a:gd name="adj1" fmla="val 5085"/>
            <a:gd name="adj2" fmla="val 327528"/>
            <a:gd name="adj3" fmla="val 11552519"/>
            <a:gd name="adj4" fmla="val 7559718"/>
            <a:gd name="adj5" fmla="val 5932"/>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094291-FFFB-4E94-ABE2-AD71C9A6DCE3}">
      <dsp:nvSpPr>
        <dsp:cNvPr id="0" name=""/>
        <dsp:cNvSpPr/>
      </dsp:nvSpPr>
      <dsp:spPr>
        <a:xfrm>
          <a:off x="392167" y="24394"/>
          <a:ext cx="2326061" cy="2326061"/>
        </a:xfrm>
        <a:prstGeom prst="circularArrow">
          <a:avLst>
            <a:gd name="adj1" fmla="val 5085"/>
            <a:gd name="adj2" fmla="val 327528"/>
            <a:gd name="adj3" fmla="val 15872148"/>
            <a:gd name="adj4" fmla="val 11880111"/>
            <a:gd name="adj5" fmla="val 5932"/>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9F712-2B9C-474C-8626-E2892526F9CB}">
      <dsp:nvSpPr>
        <dsp:cNvPr id="0" name=""/>
        <dsp:cNvSpPr/>
      </dsp:nvSpPr>
      <dsp:spPr>
        <a:xfrm>
          <a:off x="578351" y="152524"/>
          <a:ext cx="2069800" cy="2069800"/>
        </a:xfrm>
        <a:prstGeom prst="pie">
          <a:avLst>
            <a:gd name="adj1" fmla="val 16200000"/>
            <a:gd name="adj2" fmla="val 2052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E </a:t>
          </a:r>
          <a:endParaRPr lang="tr-TR" sz="2600" kern="1200" dirty="0"/>
        </a:p>
      </dsp:txBody>
      <dsp:txXfrm>
        <a:off x="1658097" y="500448"/>
        <a:ext cx="665292" cy="443528"/>
      </dsp:txXfrm>
    </dsp:sp>
    <dsp:sp modelId="{BCF2B954-179C-48DD-8905-B6AC52A4C02C}">
      <dsp:nvSpPr>
        <dsp:cNvPr id="0" name=""/>
        <dsp:cNvSpPr/>
      </dsp:nvSpPr>
      <dsp:spPr>
        <a:xfrm>
          <a:off x="596092" y="207719"/>
          <a:ext cx="2069800" cy="2069800"/>
        </a:xfrm>
        <a:prstGeom prst="pie">
          <a:avLst>
            <a:gd name="adj1" fmla="val 20520000"/>
            <a:gd name="adj2" fmla="val 3240000"/>
          </a:avLst>
        </a:prstGeom>
        <a:solidFill>
          <a:schemeClr val="accent4">
            <a:hueOff val="-1116193"/>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H</a:t>
          </a:r>
          <a:endParaRPr lang="tr-TR" sz="2600" kern="1200" dirty="0"/>
        </a:p>
      </dsp:txBody>
      <dsp:txXfrm>
        <a:off x="1929142" y="1153420"/>
        <a:ext cx="616012" cy="492809"/>
      </dsp:txXfrm>
    </dsp:sp>
    <dsp:sp modelId="{37D7B2B8-EAB0-42ED-9D35-E99C57D02EB7}">
      <dsp:nvSpPr>
        <dsp:cNvPr id="0" name=""/>
        <dsp:cNvSpPr/>
      </dsp:nvSpPr>
      <dsp:spPr>
        <a:xfrm>
          <a:off x="549275" y="241723"/>
          <a:ext cx="2069800" cy="2069800"/>
        </a:xfrm>
        <a:prstGeom prst="pie">
          <a:avLst>
            <a:gd name="adj1" fmla="val 3240000"/>
            <a:gd name="adj2" fmla="val 7560000"/>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G</a:t>
          </a:r>
          <a:endParaRPr lang="tr-TR" sz="2600" kern="1200" dirty="0"/>
        </a:p>
      </dsp:txBody>
      <dsp:txXfrm>
        <a:off x="1288490" y="1695511"/>
        <a:ext cx="591371" cy="542090"/>
      </dsp:txXfrm>
    </dsp:sp>
    <dsp:sp modelId="{AD9E452E-AF73-435D-9E17-477435F0CF39}">
      <dsp:nvSpPr>
        <dsp:cNvPr id="0" name=""/>
        <dsp:cNvSpPr/>
      </dsp:nvSpPr>
      <dsp:spPr>
        <a:xfrm>
          <a:off x="502458" y="207719"/>
          <a:ext cx="2069800" cy="2069800"/>
        </a:xfrm>
        <a:prstGeom prst="pie">
          <a:avLst>
            <a:gd name="adj1" fmla="val 7560000"/>
            <a:gd name="adj2" fmla="val 11880000"/>
          </a:avLst>
        </a:prstGeom>
        <a:solidFill>
          <a:schemeClr val="accent4">
            <a:hueOff val="-3348579"/>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C</a:t>
          </a:r>
          <a:endParaRPr lang="tr-TR" sz="2600" kern="1200" dirty="0"/>
        </a:p>
      </dsp:txBody>
      <dsp:txXfrm>
        <a:off x="623197" y="1153420"/>
        <a:ext cx="616012" cy="492809"/>
      </dsp:txXfrm>
    </dsp:sp>
    <dsp:sp modelId="{3469E0A3-C78A-47BE-9E75-977225B726BD}">
      <dsp:nvSpPr>
        <dsp:cNvPr id="0" name=""/>
        <dsp:cNvSpPr/>
      </dsp:nvSpPr>
      <dsp:spPr>
        <a:xfrm>
          <a:off x="520200" y="152524"/>
          <a:ext cx="2069800" cy="2069800"/>
        </a:xfrm>
        <a:prstGeom prst="pie">
          <a:avLst>
            <a:gd name="adj1" fmla="val 11880000"/>
            <a:gd name="adj2" fmla="val 1620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A</a:t>
          </a:r>
          <a:endParaRPr lang="tr-TR" sz="2600" kern="1200" dirty="0"/>
        </a:p>
      </dsp:txBody>
      <dsp:txXfrm>
        <a:off x="844961" y="500448"/>
        <a:ext cx="665292" cy="443528"/>
      </dsp:txXfrm>
    </dsp:sp>
    <dsp:sp modelId="{81413B8A-2120-43C7-9EE3-E263A56B2882}">
      <dsp:nvSpPr>
        <dsp:cNvPr id="0" name=""/>
        <dsp:cNvSpPr/>
      </dsp:nvSpPr>
      <dsp:spPr>
        <a:xfrm>
          <a:off x="450123" y="24394"/>
          <a:ext cx="2326061" cy="2326061"/>
        </a:xfrm>
        <a:prstGeom prst="circularArrow">
          <a:avLst>
            <a:gd name="adj1" fmla="val 5085"/>
            <a:gd name="adj2" fmla="val 327528"/>
            <a:gd name="adj3" fmla="val 20192361"/>
            <a:gd name="adj4" fmla="val 16200324"/>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D43CFE-CD54-4851-AE0B-A7758361CCA4}">
      <dsp:nvSpPr>
        <dsp:cNvPr id="0" name=""/>
        <dsp:cNvSpPr/>
      </dsp:nvSpPr>
      <dsp:spPr>
        <a:xfrm>
          <a:off x="468105" y="79570"/>
          <a:ext cx="2326061" cy="2326061"/>
        </a:xfrm>
        <a:prstGeom prst="circularArrow">
          <a:avLst>
            <a:gd name="adj1" fmla="val 5085"/>
            <a:gd name="adj2" fmla="val 327528"/>
            <a:gd name="adj3" fmla="val 2912753"/>
            <a:gd name="adj4" fmla="val 20519953"/>
            <a:gd name="adj5" fmla="val 5932"/>
          </a:avLst>
        </a:prstGeom>
        <a:solidFill>
          <a:schemeClr val="accent4">
            <a:hueOff val="-1116193"/>
            <a:satOff val="6725"/>
            <a:lumOff val="5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8C8FAB-F50A-409E-B9A8-155655D94899}">
      <dsp:nvSpPr>
        <dsp:cNvPr id="0" name=""/>
        <dsp:cNvSpPr/>
      </dsp:nvSpPr>
      <dsp:spPr>
        <a:xfrm>
          <a:off x="421145" y="113678"/>
          <a:ext cx="2326061" cy="2326061"/>
        </a:xfrm>
        <a:prstGeom prst="circularArrow">
          <a:avLst>
            <a:gd name="adj1" fmla="val 5085"/>
            <a:gd name="adj2" fmla="val 327528"/>
            <a:gd name="adj3" fmla="val 7232777"/>
            <a:gd name="adj4" fmla="val 3239695"/>
            <a:gd name="adj5" fmla="val 5932"/>
          </a:avLst>
        </a:prstGeom>
        <a:solidFill>
          <a:schemeClr val="accent4">
            <a:hueOff val="-2232386"/>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D42322-2FDD-4205-BA3C-343777AA880D}">
      <dsp:nvSpPr>
        <dsp:cNvPr id="0" name=""/>
        <dsp:cNvSpPr/>
      </dsp:nvSpPr>
      <dsp:spPr>
        <a:xfrm>
          <a:off x="374185" y="79570"/>
          <a:ext cx="2326061" cy="2326061"/>
        </a:xfrm>
        <a:prstGeom prst="circularArrow">
          <a:avLst>
            <a:gd name="adj1" fmla="val 5085"/>
            <a:gd name="adj2" fmla="val 327528"/>
            <a:gd name="adj3" fmla="val 11552519"/>
            <a:gd name="adj4" fmla="val 7559718"/>
            <a:gd name="adj5" fmla="val 5932"/>
          </a:avLst>
        </a:prstGeom>
        <a:solidFill>
          <a:schemeClr val="accent4">
            <a:hueOff val="-3348579"/>
            <a:satOff val="20174"/>
            <a:lumOff val="161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094291-FFFB-4E94-ABE2-AD71C9A6DCE3}">
      <dsp:nvSpPr>
        <dsp:cNvPr id="0" name=""/>
        <dsp:cNvSpPr/>
      </dsp:nvSpPr>
      <dsp:spPr>
        <a:xfrm>
          <a:off x="392167" y="24394"/>
          <a:ext cx="2326061" cy="2326061"/>
        </a:xfrm>
        <a:prstGeom prst="circularArrow">
          <a:avLst>
            <a:gd name="adj1" fmla="val 5085"/>
            <a:gd name="adj2" fmla="val 327528"/>
            <a:gd name="adj3" fmla="val 15872148"/>
            <a:gd name="adj4" fmla="val 11880111"/>
            <a:gd name="adj5" fmla="val 5932"/>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9F712-2B9C-474C-8626-E2892526F9CB}">
      <dsp:nvSpPr>
        <dsp:cNvPr id="0" name=""/>
        <dsp:cNvSpPr/>
      </dsp:nvSpPr>
      <dsp:spPr>
        <a:xfrm>
          <a:off x="578351" y="152524"/>
          <a:ext cx="2069800" cy="2069800"/>
        </a:xfrm>
        <a:prstGeom prst="pie">
          <a:avLst>
            <a:gd name="adj1" fmla="val 16200000"/>
            <a:gd name="adj2" fmla="val 205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E </a:t>
          </a:r>
          <a:endParaRPr lang="tr-TR" sz="2600" kern="1200" dirty="0"/>
        </a:p>
      </dsp:txBody>
      <dsp:txXfrm>
        <a:off x="1658097" y="500448"/>
        <a:ext cx="665292" cy="443528"/>
      </dsp:txXfrm>
    </dsp:sp>
    <dsp:sp modelId="{BCF2B954-179C-48DD-8905-B6AC52A4C02C}">
      <dsp:nvSpPr>
        <dsp:cNvPr id="0" name=""/>
        <dsp:cNvSpPr/>
      </dsp:nvSpPr>
      <dsp:spPr>
        <a:xfrm>
          <a:off x="596092" y="207719"/>
          <a:ext cx="2069800" cy="2069800"/>
        </a:xfrm>
        <a:prstGeom prst="pie">
          <a:avLst>
            <a:gd name="adj1" fmla="val 20520000"/>
            <a:gd name="adj2" fmla="val 324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J</a:t>
          </a:r>
          <a:endParaRPr lang="tr-TR" sz="2600" kern="1200" dirty="0"/>
        </a:p>
      </dsp:txBody>
      <dsp:txXfrm>
        <a:off x="1929142" y="1153420"/>
        <a:ext cx="616012" cy="492809"/>
      </dsp:txXfrm>
    </dsp:sp>
    <dsp:sp modelId="{37D7B2B8-EAB0-42ED-9D35-E99C57D02EB7}">
      <dsp:nvSpPr>
        <dsp:cNvPr id="0" name=""/>
        <dsp:cNvSpPr/>
      </dsp:nvSpPr>
      <dsp:spPr>
        <a:xfrm>
          <a:off x="549275" y="241723"/>
          <a:ext cx="2069800" cy="2069800"/>
        </a:xfrm>
        <a:prstGeom prst="pie">
          <a:avLst>
            <a:gd name="adj1" fmla="val 3240000"/>
            <a:gd name="adj2" fmla="val 7560000"/>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I</a:t>
          </a:r>
          <a:endParaRPr lang="tr-TR" sz="2600" kern="1200" dirty="0"/>
        </a:p>
      </dsp:txBody>
      <dsp:txXfrm>
        <a:off x="1288490" y="1695511"/>
        <a:ext cx="591371" cy="542090"/>
      </dsp:txXfrm>
    </dsp:sp>
    <dsp:sp modelId="{AD9E452E-AF73-435D-9E17-477435F0CF39}">
      <dsp:nvSpPr>
        <dsp:cNvPr id="0" name=""/>
        <dsp:cNvSpPr/>
      </dsp:nvSpPr>
      <dsp:spPr>
        <a:xfrm>
          <a:off x="502458" y="207719"/>
          <a:ext cx="2069800" cy="2069800"/>
        </a:xfrm>
        <a:prstGeom prst="pie">
          <a:avLst>
            <a:gd name="adj1" fmla="val 7560000"/>
            <a:gd name="adj2" fmla="val 11880000"/>
          </a:avLst>
        </a:prstGeom>
        <a:solidFill>
          <a:schemeClr val="accent2">
            <a:hueOff val="3511140"/>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C</a:t>
          </a:r>
          <a:endParaRPr lang="tr-TR" sz="2600" kern="1200" dirty="0"/>
        </a:p>
      </dsp:txBody>
      <dsp:txXfrm>
        <a:off x="623197" y="1153420"/>
        <a:ext cx="616012" cy="492809"/>
      </dsp:txXfrm>
    </dsp:sp>
    <dsp:sp modelId="{3469E0A3-C78A-47BE-9E75-977225B726BD}">
      <dsp:nvSpPr>
        <dsp:cNvPr id="0" name=""/>
        <dsp:cNvSpPr/>
      </dsp:nvSpPr>
      <dsp:spPr>
        <a:xfrm>
          <a:off x="520200" y="152524"/>
          <a:ext cx="2069800" cy="2069800"/>
        </a:xfrm>
        <a:prstGeom prst="pie">
          <a:avLst>
            <a:gd name="adj1" fmla="val 11880000"/>
            <a:gd name="adj2" fmla="val 16200000"/>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A</a:t>
          </a:r>
          <a:endParaRPr lang="tr-TR" sz="2600" kern="1200" dirty="0"/>
        </a:p>
      </dsp:txBody>
      <dsp:txXfrm>
        <a:off x="844961" y="500448"/>
        <a:ext cx="665292" cy="443528"/>
      </dsp:txXfrm>
    </dsp:sp>
    <dsp:sp modelId="{81413B8A-2120-43C7-9EE3-E263A56B2882}">
      <dsp:nvSpPr>
        <dsp:cNvPr id="0" name=""/>
        <dsp:cNvSpPr/>
      </dsp:nvSpPr>
      <dsp:spPr>
        <a:xfrm>
          <a:off x="450123" y="24394"/>
          <a:ext cx="2326061" cy="2326061"/>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D43CFE-CD54-4851-AE0B-A7758361CCA4}">
      <dsp:nvSpPr>
        <dsp:cNvPr id="0" name=""/>
        <dsp:cNvSpPr/>
      </dsp:nvSpPr>
      <dsp:spPr>
        <a:xfrm>
          <a:off x="468105" y="79570"/>
          <a:ext cx="2326061" cy="2326061"/>
        </a:xfrm>
        <a:prstGeom prst="circularArrow">
          <a:avLst>
            <a:gd name="adj1" fmla="val 5085"/>
            <a:gd name="adj2" fmla="val 327528"/>
            <a:gd name="adj3" fmla="val 2912753"/>
            <a:gd name="adj4" fmla="val 20519953"/>
            <a:gd name="adj5" fmla="val 5932"/>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8C8FAB-F50A-409E-B9A8-155655D94899}">
      <dsp:nvSpPr>
        <dsp:cNvPr id="0" name=""/>
        <dsp:cNvSpPr/>
      </dsp:nvSpPr>
      <dsp:spPr>
        <a:xfrm>
          <a:off x="421145" y="113678"/>
          <a:ext cx="2326061" cy="2326061"/>
        </a:xfrm>
        <a:prstGeom prst="circularArrow">
          <a:avLst>
            <a:gd name="adj1" fmla="val 5085"/>
            <a:gd name="adj2" fmla="val 327528"/>
            <a:gd name="adj3" fmla="val 7232777"/>
            <a:gd name="adj4" fmla="val 3239695"/>
            <a:gd name="adj5" fmla="val 5932"/>
          </a:avLst>
        </a:prstGeom>
        <a:solidFill>
          <a:schemeClr val="accent2">
            <a:hueOff val="2340760"/>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D42322-2FDD-4205-BA3C-343777AA880D}">
      <dsp:nvSpPr>
        <dsp:cNvPr id="0" name=""/>
        <dsp:cNvSpPr/>
      </dsp:nvSpPr>
      <dsp:spPr>
        <a:xfrm>
          <a:off x="374185" y="79570"/>
          <a:ext cx="2326061" cy="2326061"/>
        </a:xfrm>
        <a:prstGeom prst="circularArrow">
          <a:avLst>
            <a:gd name="adj1" fmla="val 5085"/>
            <a:gd name="adj2" fmla="val 327528"/>
            <a:gd name="adj3" fmla="val 11552519"/>
            <a:gd name="adj4" fmla="val 7559718"/>
            <a:gd name="adj5" fmla="val 5932"/>
          </a:avLst>
        </a:prstGeom>
        <a:solidFill>
          <a:schemeClr val="accent2">
            <a:hueOff val="3511140"/>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094291-FFFB-4E94-ABE2-AD71C9A6DCE3}">
      <dsp:nvSpPr>
        <dsp:cNvPr id="0" name=""/>
        <dsp:cNvSpPr/>
      </dsp:nvSpPr>
      <dsp:spPr>
        <a:xfrm>
          <a:off x="392167" y="24394"/>
          <a:ext cx="2326061" cy="2326061"/>
        </a:xfrm>
        <a:prstGeom prst="circularArrow">
          <a:avLst>
            <a:gd name="adj1" fmla="val 5085"/>
            <a:gd name="adj2" fmla="val 327528"/>
            <a:gd name="adj3" fmla="val 15872148"/>
            <a:gd name="adj4" fmla="val 11880111"/>
            <a:gd name="adj5" fmla="val 5932"/>
          </a:avLst>
        </a:prstGeom>
        <a:solidFill>
          <a:schemeClr val="accent2">
            <a:hueOff val="4681520"/>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F53F8-9692-447F-BCD9-4AFA2B15745E}">
      <dsp:nvSpPr>
        <dsp:cNvPr id="0" name=""/>
        <dsp:cNvSpPr/>
      </dsp:nvSpPr>
      <dsp:spPr>
        <a:xfrm>
          <a:off x="1663249" y="201847"/>
          <a:ext cx="4005895" cy="1391194"/>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B3DD84-7692-47FC-B282-4F08EF665D3F}">
      <dsp:nvSpPr>
        <dsp:cNvPr id="0" name=""/>
        <dsp:cNvSpPr/>
      </dsp:nvSpPr>
      <dsp:spPr>
        <a:xfrm>
          <a:off x="3284239" y="3608410"/>
          <a:ext cx="776336" cy="496855"/>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D4A2B-887E-4E87-8809-C250C4A24DFE}">
      <dsp:nvSpPr>
        <dsp:cNvPr id="0" name=""/>
        <dsp:cNvSpPr/>
      </dsp:nvSpPr>
      <dsp:spPr>
        <a:xfrm>
          <a:off x="1809201" y="4005895"/>
          <a:ext cx="3726414" cy="93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tr-TR" sz="3300" kern="1200" dirty="0" smtClean="0"/>
            <a:t>OUTCOME</a:t>
          </a:r>
          <a:endParaRPr lang="tr-TR" sz="3300" kern="1200" dirty="0"/>
        </a:p>
      </dsp:txBody>
      <dsp:txXfrm>
        <a:off x="1809201" y="4005895"/>
        <a:ext cx="3726414" cy="931603"/>
      </dsp:txXfrm>
    </dsp:sp>
    <dsp:sp modelId="{536AC00D-B428-4F79-AF61-E1D02286EFC9}">
      <dsp:nvSpPr>
        <dsp:cNvPr id="0" name=""/>
        <dsp:cNvSpPr/>
      </dsp:nvSpPr>
      <dsp:spPr>
        <a:xfrm>
          <a:off x="3119656" y="1700486"/>
          <a:ext cx="1397405" cy="139740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tr-TR" sz="5900" kern="1200" dirty="0" smtClean="0"/>
            <a:t>C</a:t>
          </a:r>
          <a:endParaRPr lang="tr-TR" sz="5900" kern="1200" dirty="0"/>
        </a:p>
      </dsp:txBody>
      <dsp:txXfrm>
        <a:off x="3324301" y="1905131"/>
        <a:ext cx="988115" cy="988115"/>
      </dsp:txXfrm>
    </dsp:sp>
    <dsp:sp modelId="{1167F41A-179D-47A5-A6AF-1FEF0A9D1CE0}">
      <dsp:nvSpPr>
        <dsp:cNvPr id="0" name=""/>
        <dsp:cNvSpPr/>
      </dsp:nvSpPr>
      <dsp:spPr>
        <a:xfrm>
          <a:off x="2119735" y="652122"/>
          <a:ext cx="1397405" cy="1397405"/>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tr-TR" sz="5900" kern="1200" dirty="0" smtClean="0"/>
            <a:t>A</a:t>
          </a:r>
          <a:endParaRPr lang="tr-TR" sz="5900" kern="1200" dirty="0"/>
        </a:p>
      </dsp:txBody>
      <dsp:txXfrm>
        <a:off x="2324380" y="856767"/>
        <a:ext cx="988115" cy="988115"/>
      </dsp:txXfrm>
    </dsp:sp>
    <dsp:sp modelId="{40EDB63F-0DDD-4BD3-B80B-23960F71AEB8}">
      <dsp:nvSpPr>
        <dsp:cNvPr id="0" name=""/>
        <dsp:cNvSpPr/>
      </dsp:nvSpPr>
      <dsp:spPr>
        <a:xfrm>
          <a:off x="3548194" y="314260"/>
          <a:ext cx="1397405" cy="139740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tr-TR" sz="5900" kern="1200" dirty="0" smtClean="0"/>
            <a:t>B</a:t>
          </a:r>
          <a:endParaRPr lang="tr-TR" sz="5900" kern="1200" dirty="0"/>
        </a:p>
      </dsp:txBody>
      <dsp:txXfrm>
        <a:off x="3752839" y="518905"/>
        <a:ext cx="988115" cy="988115"/>
      </dsp:txXfrm>
    </dsp:sp>
    <dsp:sp modelId="{49D370AB-D8EA-439A-A1EF-FAA7EDAD279D}">
      <dsp:nvSpPr>
        <dsp:cNvPr id="0" name=""/>
        <dsp:cNvSpPr/>
      </dsp:nvSpPr>
      <dsp:spPr>
        <a:xfrm>
          <a:off x="1498666" y="31053"/>
          <a:ext cx="4347483" cy="3477986"/>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BB984-8D06-4CAE-8884-3A5D6D539D14}">
      <dsp:nvSpPr>
        <dsp:cNvPr id="0" name=""/>
        <dsp:cNvSpPr/>
      </dsp:nvSpPr>
      <dsp:spPr>
        <a:xfrm>
          <a:off x="2794888" y="201"/>
          <a:ext cx="1813620" cy="1121585"/>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Is </a:t>
          </a:r>
          <a:r>
            <a:rPr lang="tr-TR" sz="2000" b="1" kern="1200" dirty="0" err="1" smtClean="0"/>
            <a:t>numerator</a:t>
          </a:r>
          <a:endParaRPr lang="tr-TR" sz="2000" b="1" kern="1200" smtClean="0"/>
        </a:p>
        <a:p>
          <a:pPr lvl="0" algn="ctr" defTabSz="889000">
            <a:lnSpc>
              <a:spcPct val="90000"/>
            </a:lnSpc>
            <a:spcBef>
              <a:spcPct val="0"/>
            </a:spcBef>
            <a:spcAft>
              <a:spcPct val="35000"/>
            </a:spcAft>
          </a:pPr>
          <a:r>
            <a:rPr lang="tr-TR" sz="2000" b="1" kern="1200" smtClean="0"/>
            <a:t>included</a:t>
          </a:r>
          <a:r>
            <a:rPr lang="tr-TR" sz="2000" b="1" kern="1200" dirty="0" smtClean="0"/>
            <a:t> in </a:t>
          </a:r>
          <a:r>
            <a:rPr lang="tr-TR" sz="2000" b="1" kern="1200" dirty="0" err="1" smtClean="0"/>
            <a:t>denominator</a:t>
          </a:r>
          <a:r>
            <a:rPr lang="tr-TR" sz="2000" b="1" kern="1200" dirty="0" smtClean="0"/>
            <a:t>?</a:t>
          </a:r>
          <a:endParaRPr lang="tr-TR" sz="2000" b="1" kern="1200" dirty="0"/>
        </a:p>
      </dsp:txBody>
      <dsp:txXfrm>
        <a:off x="2827738" y="33051"/>
        <a:ext cx="1747920" cy="1055885"/>
      </dsp:txXfrm>
    </dsp:sp>
    <dsp:sp modelId="{81B43C70-CCA0-4D33-8E08-AA499C79B048}">
      <dsp:nvSpPr>
        <dsp:cNvPr id="0" name=""/>
        <dsp:cNvSpPr/>
      </dsp:nvSpPr>
      <dsp:spPr>
        <a:xfrm>
          <a:off x="2061380" y="1121787"/>
          <a:ext cx="1640318" cy="448634"/>
        </a:xfrm>
        <a:custGeom>
          <a:avLst/>
          <a:gdLst/>
          <a:ahLst/>
          <a:cxnLst/>
          <a:rect l="0" t="0" r="0" b="0"/>
          <a:pathLst>
            <a:path>
              <a:moveTo>
                <a:pt x="1640318" y="0"/>
              </a:moveTo>
              <a:lnTo>
                <a:pt x="1640318" y="224317"/>
              </a:lnTo>
              <a:lnTo>
                <a:pt x="0" y="224317"/>
              </a:lnTo>
              <a:lnTo>
                <a:pt x="0" y="448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59D84E-DE85-4E3D-91BE-629F424296D3}">
      <dsp:nvSpPr>
        <dsp:cNvPr id="0" name=""/>
        <dsp:cNvSpPr/>
      </dsp:nvSpPr>
      <dsp:spPr>
        <a:xfrm>
          <a:off x="1220191" y="1570421"/>
          <a:ext cx="1682378" cy="1121585"/>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NO</a:t>
          </a:r>
          <a:endParaRPr lang="tr-TR" sz="2000" b="1" kern="1200" dirty="0"/>
        </a:p>
      </dsp:txBody>
      <dsp:txXfrm>
        <a:off x="1253041" y="1603271"/>
        <a:ext cx="1616678" cy="1055885"/>
      </dsp:txXfrm>
    </dsp:sp>
    <dsp:sp modelId="{6A4DE25F-F195-4E7E-BDA3-19B5BAA3AD77}">
      <dsp:nvSpPr>
        <dsp:cNvPr id="0" name=""/>
        <dsp:cNvSpPr/>
      </dsp:nvSpPr>
      <dsp:spPr>
        <a:xfrm>
          <a:off x="2015660" y="2692006"/>
          <a:ext cx="91440" cy="448634"/>
        </a:xfrm>
        <a:custGeom>
          <a:avLst/>
          <a:gdLst/>
          <a:ahLst/>
          <a:cxnLst/>
          <a:rect l="0" t="0" r="0" b="0"/>
          <a:pathLst>
            <a:path>
              <a:moveTo>
                <a:pt x="45720" y="0"/>
              </a:moveTo>
              <a:lnTo>
                <a:pt x="45720" y="448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7DB8E2-F8B3-4370-B87A-46282FBE8108}">
      <dsp:nvSpPr>
        <dsp:cNvPr id="0" name=""/>
        <dsp:cNvSpPr/>
      </dsp:nvSpPr>
      <dsp:spPr>
        <a:xfrm>
          <a:off x="1220191" y="3140641"/>
          <a:ext cx="1682378" cy="1121585"/>
        </a:xfrm>
        <a:prstGeom prst="roundRect">
          <a:avLst>
            <a:gd name="adj" fmla="val 10000"/>
          </a:avLst>
        </a:prstGeom>
        <a:solidFill>
          <a:srgbClr val="FFFF00"/>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err="1" smtClean="0"/>
            <a:t>Ratio</a:t>
          </a:r>
          <a:endParaRPr lang="tr-TR" sz="2000" b="1" kern="1200" dirty="0"/>
        </a:p>
      </dsp:txBody>
      <dsp:txXfrm>
        <a:off x="1253041" y="3173491"/>
        <a:ext cx="1616678" cy="1055885"/>
      </dsp:txXfrm>
    </dsp:sp>
    <dsp:sp modelId="{0156A4EF-0E23-4FBB-9E50-0064B17E7B60}">
      <dsp:nvSpPr>
        <dsp:cNvPr id="0" name=""/>
        <dsp:cNvSpPr/>
      </dsp:nvSpPr>
      <dsp:spPr>
        <a:xfrm>
          <a:off x="3701699" y="1121787"/>
          <a:ext cx="1640318" cy="448634"/>
        </a:xfrm>
        <a:custGeom>
          <a:avLst/>
          <a:gdLst/>
          <a:ahLst/>
          <a:cxnLst/>
          <a:rect l="0" t="0" r="0" b="0"/>
          <a:pathLst>
            <a:path>
              <a:moveTo>
                <a:pt x="0" y="0"/>
              </a:moveTo>
              <a:lnTo>
                <a:pt x="0" y="224317"/>
              </a:lnTo>
              <a:lnTo>
                <a:pt x="1640318" y="224317"/>
              </a:lnTo>
              <a:lnTo>
                <a:pt x="1640318" y="448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5C9315-A7A3-49D9-99F1-FBFC88DFD90D}">
      <dsp:nvSpPr>
        <dsp:cNvPr id="0" name=""/>
        <dsp:cNvSpPr/>
      </dsp:nvSpPr>
      <dsp:spPr>
        <a:xfrm>
          <a:off x="4500828" y="1570421"/>
          <a:ext cx="1682378" cy="1121585"/>
        </a:xfrm>
        <a:prstGeom prst="roundRect">
          <a:avLst>
            <a:gd name="adj" fmla="val 10000"/>
          </a:avLst>
        </a:prstGeom>
        <a:no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YES</a:t>
          </a:r>
          <a:endParaRPr lang="tr-TR" sz="2000" b="1" kern="1200" dirty="0"/>
        </a:p>
      </dsp:txBody>
      <dsp:txXfrm>
        <a:off x="4533678" y="1603271"/>
        <a:ext cx="1616678" cy="1055885"/>
      </dsp:txXfrm>
    </dsp:sp>
    <dsp:sp modelId="{1696C148-B918-4B90-A03C-D94C98E61D7E}">
      <dsp:nvSpPr>
        <dsp:cNvPr id="0" name=""/>
        <dsp:cNvSpPr/>
      </dsp:nvSpPr>
      <dsp:spPr>
        <a:xfrm>
          <a:off x="5296297" y="2692006"/>
          <a:ext cx="91440" cy="448634"/>
        </a:xfrm>
        <a:custGeom>
          <a:avLst/>
          <a:gdLst/>
          <a:ahLst/>
          <a:cxnLst/>
          <a:rect l="0" t="0" r="0" b="0"/>
          <a:pathLst>
            <a:path>
              <a:moveTo>
                <a:pt x="45720" y="0"/>
              </a:moveTo>
              <a:lnTo>
                <a:pt x="45720" y="448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AEE2DA-0278-4915-B4AD-C16521302F60}">
      <dsp:nvSpPr>
        <dsp:cNvPr id="0" name=""/>
        <dsp:cNvSpPr/>
      </dsp:nvSpPr>
      <dsp:spPr>
        <a:xfrm>
          <a:off x="4500828" y="3140641"/>
          <a:ext cx="1682378" cy="1121585"/>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Is </a:t>
          </a:r>
          <a:r>
            <a:rPr lang="tr-TR" sz="2000" b="1" kern="1200" dirty="0" err="1" smtClean="0"/>
            <a:t>the</a:t>
          </a:r>
          <a:r>
            <a:rPr lang="tr-TR" sz="2000" b="1" kern="1200" dirty="0" smtClean="0"/>
            <a:t> time </a:t>
          </a:r>
          <a:r>
            <a:rPr lang="tr-TR" sz="2000" b="1" kern="1200" dirty="0" err="1" smtClean="0"/>
            <a:t>included</a:t>
          </a:r>
          <a:r>
            <a:rPr lang="tr-TR" sz="2000" b="1" kern="1200" dirty="0" smtClean="0"/>
            <a:t> in </a:t>
          </a:r>
          <a:r>
            <a:rPr lang="tr-TR" sz="2000" b="1" kern="1200" dirty="0" err="1" smtClean="0"/>
            <a:t>denominator</a:t>
          </a:r>
          <a:endParaRPr lang="tr-TR" sz="2000" b="1" kern="1200" dirty="0"/>
        </a:p>
      </dsp:txBody>
      <dsp:txXfrm>
        <a:off x="4533678" y="3173491"/>
        <a:ext cx="1616678" cy="1055885"/>
      </dsp:txXfrm>
    </dsp:sp>
    <dsp:sp modelId="{86ED1921-96AE-436E-B06E-82EC859F0459}">
      <dsp:nvSpPr>
        <dsp:cNvPr id="0" name=""/>
        <dsp:cNvSpPr/>
      </dsp:nvSpPr>
      <dsp:spPr>
        <a:xfrm>
          <a:off x="4248472" y="4262226"/>
          <a:ext cx="1093545" cy="448634"/>
        </a:xfrm>
        <a:custGeom>
          <a:avLst/>
          <a:gdLst/>
          <a:ahLst/>
          <a:cxnLst/>
          <a:rect l="0" t="0" r="0" b="0"/>
          <a:pathLst>
            <a:path>
              <a:moveTo>
                <a:pt x="1093545" y="0"/>
              </a:moveTo>
              <a:lnTo>
                <a:pt x="1093545" y="224317"/>
              </a:lnTo>
              <a:lnTo>
                <a:pt x="0" y="224317"/>
              </a:lnTo>
              <a:lnTo>
                <a:pt x="0" y="448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F59DD-7139-47A0-BAFB-60FAD204A281}">
      <dsp:nvSpPr>
        <dsp:cNvPr id="0" name=""/>
        <dsp:cNvSpPr/>
      </dsp:nvSpPr>
      <dsp:spPr>
        <a:xfrm>
          <a:off x="3407282" y="4710860"/>
          <a:ext cx="1682378" cy="1121585"/>
        </a:xfrm>
        <a:prstGeom prst="roundRect">
          <a:avLst>
            <a:gd name="adj" fmla="val 10000"/>
          </a:avLst>
        </a:prstGeom>
        <a:solidFill>
          <a:schemeClr val="accent6">
            <a:lumMod val="60000"/>
            <a:lumOff val="4000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tr-TR" sz="2000" b="1" kern="1200" dirty="0" smtClean="0"/>
        </a:p>
        <a:p>
          <a:pPr lvl="0" algn="ctr" defTabSz="889000">
            <a:lnSpc>
              <a:spcPct val="90000"/>
            </a:lnSpc>
            <a:spcBef>
              <a:spcPct val="0"/>
            </a:spcBef>
            <a:spcAft>
              <a:spcPct val="35000"/>
            </a:spcAft>
          </a:pPr>
          <a:r>
            <a:rPr lang="tr-TR" sz="2000" b="1" kern="1200" dirty="0" smtClean="0"/>
            <a:t>NO</a:t>
          </a:r>
        </a:p>
        <a:p>
          <a:pPr lvl="0" algn="ctr" defTabSz="889000">
            <a:lnSpc>
              <a:spcPct val="90000"/>
            </a:lnSpc>
            <a:spcBef>
              <a:spcPct val="0"/>
            </a:spcBef>
            <a:spcAft>
              <a:spcPct val="35000"/>
            </a:spcAft>
          </a:pPr>
          <a:r>
            <a:rPr lang="tr-TR" sz="2000" b="1" kern="1200" dirty="0" err="1" smtClean="0"/>
            <a:t>Proportion</a:t>
          </a:r>
          <a:endParaRPr lang="tr-TR" sz="2000" b="1" kern="1200" dirty="0" smtClean="0"/>
        </a:p>
        <a:p>
          <a:pPr lvl="0" algn="ctr" defTabSz="889000">
            <a:lnSpc>
              <a:spcPct val="90000"/>
            </a:lnSpc>
            <a:spcBef>
              <a:spcPct val="0"/>
            </a:spcBef>
            <a:spcAft>
              <a:spcPct val="35000"/>
            </a:spcAft>
          </a:pPr>
          <a:endParaRPr lang="tr-TR" sz="2000" b="1" kern="1200" dirty="0"/>
        </a:p>
      </dsp:txBody>
      <dsp:txXfrm>
        <a:off x="3440132" y="4743710"/>
        <a:ext cx="1616678" cy="1055885"/>
      </dsp:txXfrm>
    </dsp:sp>
    <dsp:sp modelId="{8766DB02-7F22-4559-BA6A-0AD8B8177086}">
      <dsp:nvSpPr>
        <dsp:cNvPr id="0" name=""/>
        <dsp:cNvSpPr/>
      </dsp:nvSpPr>
      <dsp:spPr>
        <a:xfrm>
          <a:off x="5342017" y="4262226"/>
          <a:ext cx="1093545" cy="448634"/>
        </a:xfrm>
        <a:custGeom>
          <a:avLst/>
          <a:gdLst/>
          <a:ahLst/>
          <a:cxnLst/>
          <a:rect l="0" t="0" r="0" b="0"/>
          <a:pathLst>
            <a:path>
              <a:moveTo>
                <a:pt x="0" y="0"/>
              </a:moveTo>
              <a:lnTo>
                <a:pt x="0" y="224317"/>
              </a:lnTo>
              <a:lnTo>
                <a:pt x="1093545" y="224317"/>
              </a:lnTo>
              <a:lnTo>
                <a:pt x="1093545" y="448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F9A1FA-D31C-4DC4-A124-2026802D6198}">
      <dsp:nvSpPr>
        <dsp:cNvPr id="0" name=""/>
        <dsp:cNvSpPr/>
      </dsp:nvSpPr>
      <dsp:spPr>
        <a:xfrm>
          <a:off x="5594374" y="4710860"/>
          <a:ext cx="1682378" cy="1121585"/>
        </a:xfrm>
        <a:prstGeom prst="roundRect">
          <a:avLst>
            <a:gd name="adj" fmla="val 10000"/>
          </a:avLst>
        </a:prstGeom>
        <a:solidFill>
          <a:srgbClr val="00B0F0"/>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YES</a:t>
          </a:r>
        </a:p>
        <a:p>
          <a:pPr lvl="0" algn="ctr" defTabSz="889000">
            <a:lnSpc>
              <a:spcPct val="90000"/>
            </a:lnSpc>
            <a:spcBef>
              <a:spcPct val="0"/>
            </a:spcBef>
            <a:spcAft>
              <a:spcPct val="35000"/>
            </a:spcAft>
          </a:pPr>
          <a:r>
            <a:rPr lang="tr-TR" sz="2000" b="1" kern="1200" dirty="0" smtClean="0"/>
            <a:t>Rate</a:t>
          </a:r>
          <a:endParaRPr lang="tr-TR" sz="2000" b="1" kern="1200" dirty="0"/>
        </a:p>
      </dsp:txBody>
      <dsp:txXfrm>
        <a:off x="5627224" y="4743710"/>
        <a:ext cx="1616678" cy="10558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 Id="rId3"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14E68-306D-4775-83F9-BF07187600BE}" type="datetimeFigureOut">
              <a:rPr lang="tr-TR" smtClean="0"/>
              <a:pPr/>
              <a:t>6/15/15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FE796-9314-4A07-BDA5-1129F0899295}" type="slidenum">
              <a:rPr lang="tr-TR" smtClean="0"/>
              <a:pPr/>
              <a:t>‹#›</a:t>
            </a:fld>
            <a:endParaRPr lang="tr-TR"/>
          </a:p>
        </p:txBody>
      </p:sp>
    </p:spTree>
    <p:extLst>
      <p:ext uri="{BB962C8B-B14F-4D97-AF65-F5344CB8AC3E}">
        <p14:creationId xmlns:p14="http://schemas.microsoft.com/office/powerpoint/2010/main" val="218773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Çalışma yapmanın motivasyonu klinik süreçlerde bir sorunu çözmek için gerekli bilgileri toplamak ve bu sayede sorun çözmek olarak  özetlenebilir. Muzattfer Aksoy tarafından 1970’li yıllların başlarında epidemiyoloji verilerinin kullanılarak ayakkabıcı çocuklarda göreceli olarak daha fazla görülen löseminin benzen maruziyetine bağlı olduğunun ileri sürülmesi gözlemsel epidemiyoloji çalışmalarının güzel bir örneğidir. Daha sonra benzenin lösemiye yol açtığı deneysel çalışmalarla kanıtlanmıştır. </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453CBE-07EF-4570-BD8D-0DF493439507}" type="slidenum">
              <a:rPr lang="tr-TR" smtClean="0"/>
              <a:pPr fontAlgn="base">
                <a:spcBef>
                  <a:spcPct val="0"/>
                </a:spcBef>
                <a:spcAft>
                  <a:spcPct val="0"/>
                </a:spcAft>
                <a:defRPr/>
              </a:pPr>
              <a:t>27</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F49247-7C32-4E47-A287-69B0CABD021F}" type="slidenum">
              <a:rPr lang="tr-TR" smtClean="0"/>
              <a:pPr fontAlgn="base">
                <a:spcBef>
                  <a:spcPct val="0"/>
                </a:spcBef>
                <a:spcAft>
                  <a:spcPct val="0"/>
                </a:spcAft>
                <a:defRPr/>
              </a:pPr>
              <a:t>49</a:t>
            </a:fld>
            <a:endParaRPr lang="tr-TR"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Sansin neden yeri var? Cunku hangi calismayi yaparsaniz yapin o konudaki butun bir evreni calismaniza dahil edemezsiniz. Yani uriner sistem infeksiyon cals, yapiyorsaniz siz bu infeksiyonlar ilgili dogru bir bulguya ulasmak istiyorsunuz sonucta, nasil tedavi edildigi veya risk faktoru vs. Ama hic bir zaman tum UTI hastalarini calisamazsiniz,  isterseniz en buyuk kohortu elde edin yine de bu bir orneklemdir ve bu orneklemin secilmesinde raondomness sans isin icine girer. Yani o hasta degil be baska hasta, Orneklem sayiniz ne kadar kucukse sans da o kadar isin icinde dir Iste istatistigin en son basamakta size soyledigi de sansin buldugunuz bu sonuctaki yeridir O KADAR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8DC330C-3928-45A9-8F58-B939AE6CE4C6}" type="datetimeFigureOut">
              <a:rPr lang="tr-TR" smtClean="0"/>
              <a:pPr/>
              <a:t>6/15/15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8DC330C-3928-45A9-8F58-B939AE6CE4C6}" type="datetimeFigureOut">
              <a:rPr lang="tr-TR" smtClean="0"/>
              <a:pPr/>
              <a:t>6/15/15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8DC330C-3928-45A9-8F58-B939AE6CE4C6}" type="datetimeFigureOut">
              <a:rPr lang="tr-TR" smtClean="0"/>
              <a:pPr/>
              <a:t>6/15/15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8DC330C-3928-45A9-8F58-B939AE6CE4C6}" type="datetimeFigureOut">
              <a:rPr lang="tr-TR" smtClean="0"/>
              <a:pPr/>
              <a:t>6/15/15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8DC330C-3928-45A9-8F58-B939AE6CE4C6}" type="datetimeFigureOut">
              <a:rPr lang="tr-TR" smtClean="0"/>
              <a:pPr/>
              <a:t>6/15/15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8DC330C-3928-45A9-8F58-B939AE6CE4C6}" type="datetimeFigureOut">
              <a:rPr lang="tr-TR" smtClean="0"/>
              <a:pPr/>
              <a:t>6/15/15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8DC330C-3928-45A9-8F58-B939AE6CE4C6}" type="datetimeFigureOut">
              <a:rPr lang="tr-TR" smtClean="0"/>
              <a:pPr/>
              <a:t>6/15/15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8DC330C-3928-45A9-8F58-B939AE6CE4C6}" type="datetimeFigureOut">
              <a:rPr lang="tr-TR" smtClean="0"/>
              <a:pPr/>
              <a:t>6/15/15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8DC330C-3928-45A9-8F58-B939AE6CE4C6}" type="datetimeFigureOut">
              <a:rPr lang="tr-TR" smtClean="0"/>
              <a:pPr/>
              <a:t>6/15/15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8DC330C-3928-45A9-8F58-B939AE6CE4C6}" type="datetimeFigureOut">
              <a:rPr lang="tr-TR" smtClean="0"/>
              <a:pPr/>
              <a:t>6/15/15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8DC330C-3928-45A9-8F58-B939AE6CE4C6}" type="datetimeFigureOut">
              <a:rPr lang="tr-TR" smtClean="0"/>
              <a:pPr/>
              <a:t>6/15/15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C330C-3928-45A9-8F58-B939AE6CE4C6}" type="datetimeFigureOut">
              <a:rPr lang="tr-TR" smtClean="0"/>
              <a:pPr/>
              <a:t>6/15/15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D7FA7-1DAF-4E9A-88E9-249EB75A6FD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h.ucla.edu/epi/snow/broadstpumpwomen.htm" TargetMode="External"/><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klimik.org.t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1" Type="http://schemas.microsoft.com/office/2007/relationships/diagramDrawing" Target="../diagrams/drawing3.xml"/><Relationship Id="rId12" Type="http://schemas.openxmlformats.org/officeDocument/2006/relationships/diagramData" Target="../diagrams/data4.xml"/><Relationship Id="rId13" Type="http://schemas.openxmlformats.org/officeDocument/2006/relationships/diagramLayout" Target="../diagrams/layout4.xml"/><Relationship Id="rId14" Type="http://schemas.openxmlformats.org/officeDocument/2006/relationships/diagramQuickStyle" Target="../diagrams/quickStyle4.xml"/><Relationship Id="rId15" Type="http://schemas.openxmlformats.org/officeDocument/2006/relationships/diagramColors" Target="../diagrams/colors4.xml"/><Relationship Id="rId1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6.emf"/><Relationship Id="rId5" Type="http://schemas.openxmlformats.org/officeDocument/2006/relationships/oleObject" Target="../embeddings/oleObject2.bin"/><Relationship Id="rId6" Type="http://schemas.openxmlformats.org/officeDocument/2006/relationships/image" Target="../media/image27.emf"/><Relationship Id="rId7" Type="http://schemas.openxmlformats.org/officeDocument/2006/relationships/oleObject" Target="../embeddings/oleObject3.bin"/><Relationship Id="rId8"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628800"/>
            <a:ext cx="7772400" cy="1470025"/>
          </a:xfrm>
        </p:spPr>
        <p:txBody>
          <a:bodyPr>
            <a:noAutofit/>
          </a:bodyPr>
          <a:lstStyle/>
          <a:p>
            <a:r>
              <a:rPr lang="tr-TR" sz="4800" b="1" dirty="0" err="1" smtClean="0">
                <a:solidFill>
                  <a:srgbClr val="FF0000"/>
                </a:solidFill>
              </a:rPr>
              <a:t>Research</a:t>
            </a:r>
            <a:r>
              <a:rPr lang="tr-TR" sz="4800" b="1" dirty="0" smtClean="0">
                <a:solidFill>
                  <a:srgbClr val="FF0000"/>
                </a:solidFill>
              </a:rPr>
              <a:t> </a:t>
            </a:r>
            <a:r>
              <a:rPr lang="tr-TR" sz="4800" b="1" dirty="0" err="1" smtClean="0">
                <a:solidFill>
                  <a:srgbClr val="FF0000"/>
                </a:solidFill>
              </a:rPr>
              <a:t>Methodology</a:t>
            </a:r>
            <a:r>
              <a:rPr lang="tr-TR" sz="4800" b="1" dirty="0" smtClean="0">
                <a:solidFill>
                  <a:srgbClr val="FF0000"/>
                </a:solidFill>
              </a:rPr>
              <a:t> in </a:t>
            </a:r>
            <a:r>
              <a:rPr lang="tr-TR" sz="4800" b="1" dirty="0" err="1" smtClean="0">
                <a:solidFill>
                  <a:srgbClr val="FF0000"/>
                </a:solidFill>
              </a:rPr>
              <a:t>Health</a:t>
            </a:r>
            <a:r>
              <a:rPr lang="tr-TR" sz="4800" b="1" dirty="0" smtClean="0">
                <a:solidFill>
                  <a:srgbClr val="FF0000"/>
                </a:solidFill>
              </a:rPr>
              <a:t> </a:t>
            </a:r>
            <a:r>
              <a:rPr lang="tr-TR" sz="4800" b="1" dirty="0" err="1" smtClean="0">
                <a:solidFill>
                  <a:srgbClr val="FF0000"/>
                </a:solidFill>
              </a:rPr>
              <a:t>Sciences</a:t>
            </a:r>
            <a:r>
              <a:rPr lang="tr-TR" sz="4800" b="1" dirty="0" smtClean="0">
                <a:solidFill>
                  <a:srgbClr val="FF0000"/>
                </a:solidFill>
              </a:rPr>
              <a:t/>
            </a:r>
            <a:br>
              <a:rPr lang="tr-TR" sz="4800" b="1" dirty="0" smtClean="0">
                <a:solidFill>
                  <a:srgbClr val="FF0000"/>
                </a:solidFill>
              </a:rPr>
            </a:br>
            <a:r>
              <a:rPr lang="tr-TR" sz="4800" b="1" dirty="0" smtClean="0">
                <a:solidFill>
                  <a:srgbClr val="FF0000"/>
                </a:solidFill>
              </a:rPr>
              <a:t>(</a:t>
            </a:r>
            <a:r>
              <a:rPr lang="tr-TR" sz="4800" b="1" dirty="0" err="1" smtClean="0">
                <a:solidFill>
                  <a:srgbClr val="FF0000"/>
                </a:solidFill>
              </a:rPr>
              <a:t>Epidemiology</a:t>
            </a:r>
            <a:r>
              <a:rPr lang="tr-TR" sz="4800" b="1" dirty="0">
                <a:solidFill>
                  <a:srgbClr val="FF0000"/>
                </a:solidFill>
              </a:rPr>
              <a:t> </a:t>
            </a:r>
            <a:r>
              <a:rPr lang="tr-TR" sz="4800" b="1" dirty="0" smtClean="0">
                <a:solidFill>
                  <a:srgbClr val="FF0000"/>
                </a:solidFill>
              </a:rPr>
              <a:t>+ </a:t>
            </a:r>
            <a:r>
              <a:rPr lang="tr-TR" sz="4800" b="1" dirty="0" err="1" smtClean="0">
                <a:solidFill>
                  <a:srgbClr val="FF0000"/>
                </a:solidFill>
              </a:rPr>
              <a:t>Statistics</a:t>
            </a:r>
            <a:r>
              <a:rPr lang="tr-TR" sz="4800" b="1" dirty="0" smtClean="0">
                <a:solidFill>
                  <a:srgbClr val="FF0000"/>
                </a:solidFill>
              </a:rPr>
              <a:t>)</a:t>
            </a:r>
            <a:endParaRPr lang="tr-TR" sz="4800" b="1" dirty="0">
              <a:solidFill>
                <a:srgbClr val="FF0000"/>
              </a:solidFill>
            </a:endParaRPr>
          </a:p>
        </p:txBody>
      </p:sp>
      <p:sp>
        <p:nvSpPr>
          <p:cNvPr id="3" name="2 Alt Başlık"/>
          <p:cNvSpPr>
            <a:spLocks noGrp="1"/>
          </p:cNvSpPr>
          <p:nvPr>
            <p:ph type="subTitle" idx="1"/>
          </p:nvPr>
        </p:nvSpPr>
        <p:spPr>
          <a:xfrm>
            <a:off x="251520" y="3645024"/>
            <a:ext cx="8496944" cy="1800200"/>
          </a:xfrm>
        </p:spPr>
        <p:txBody>
          <a:bodyPr>
            <a:noAutofit/>
          </a:bodyPr>
          <a:lstStyle/>
          <a:p>
            <a:r>
              <a:rPr lang="tr-TR" sz="2800" b="1" dirty="0" smtClean="0"/>
              <a:t>Önder </a:t>
            </a:r>
            <a:r>
              <a:rPr lang="tr-TR" sz="2800" b="1" dirty="0" err="1" smtClean="0"/>
              <a:t>Ergönül</a:t>
            </a:r>
            <a:r>
              <a:rPr lang="tr-TR" sz="2800" b="1" dirty="0" smtClean="0"/>
              <a:t>, MD, MPH</a:t>
            </a:r>
          </a:p>
          <a:p>
            <a:endParaRPr lang="tr-TR" sz="2000" dirty="0" smtClean="0"/>
          </a:p>
          <a:p>
            <a:r>
              <a:rPr lang="tr-TR" sz="2000" dirty="0" err="1" smtClean="0"/>
              <a:t>Professor</a:t>
            </a:r>
            <a:r>
              <a:rPr lang="tr-TR" sz="2000" dirty="0" smtClean="0"/>
              <a:t> of </a:t>
            </a:r>
            <a:r>
              <a:rPr lang="tr-TR" sz="2000" dirty="0" err="1" smtClean="0"/>
              <a:t>Infectious</a:t>
            </a:r>
            <a:r>
              <a:rPr lang="tr-TR" sz="2000" dirty="0" smtClean="0"/>
              <a:t> </a:t>
            </a:r>
            <a:r>
              <a:rPr lang="tr-TR" sz="2000" dirty="0" err="1" smtClean="0"/>
              <a:t>Diseases</a:t>
            </a:r>
            <a:r>
              <a:rPr lang="tr-TR" sz="2000" dirty="0" smtClean="0"/>
              <a:t> </a:t>
            </a:r>
            <a:r>
              <a:rPr lang="tr-TR" sz="2000" dirty="0" err="1" smtClean="0"/>
              <a:t>and</a:t>
            </a:r>
            <a:r>
              <a:rPr lang="tr-TR" sz="2000" dirty="0" smtClean="0"/>
              <a:t> </a:t>
            </a:r>
            <a:r>
              <a:rPr lang="tr-TR" sz="2000" dirty="0" err="1" smtClean="0"/>
              <a:t>Clinical</a:t>
            </a:r>
            <a:r>
              <a:rPr lang="tr-TR" sz="2000" dirty="0" smtClean="0"/>
              <a:t>  </a:t>
            </a:r>
            <a:r>
              <a:rPr lang="tr-TR" sz="2000" dirty="0" err="1" smtClean="0"/>
              <a:t>Microbiology</a:t>
            </a:r>
            <a:endParaRPr lang="tr-TR" sz="2000" dirty="0" smtClean="0"/>
          </a:p>
          <a:p>
            <a:r>
              <a:rPr lang="tr-TR" sz="2000" dirty="0" smtClean="0"/>
              <a:t>Koç </a:t>
            </a:r>
            <a:r>
              <a:rPr lang="tr-TR" sz="2000" dirty="0" err="1" smtClean="0"/>
              <a:t>University</a:t>
            </a:r>
            <a:r>
              <a:rPr lang="tr-TR" sz="2000" dirty="0" smtClean="0"/>
              <a:t>, School of </a:t>
            </a:r>
            <a:r>
              <a:rPr lang="tr-TR" sz="2000" dirty="0" err="1" smtClean="0"/>
              <a:t>Medicine</a:t>
            </a:r>
            <a:endParaRPr lang="tr-TR" sz="2000" dirty="0" smtClean="0"/>
          </a:p>
        </p:txBody>
      </p:sp>
      <p:sp>
        <p:nvSpPr>
          <p:cNvPr id="4" name="3 Metin kutusu"/>
          <p:cNvSpPr txBox="1"/>
          <p:nvPr/>
        </p:nvSpPr>
        <p:spPr>
          <a:xfrm>
            <a:off x="1164323" y="5517232"/>
            <a:ext cx="6720045" cy="1015663"/>
          </a:xfrm>
          <a:prstGeom prst="rect">
            <a:avLst/>
          </a:prstGeom>
          <a:noFill/>
        </p:spPr>
        <p:txBody>
          <a:bodyPr wrap="none" rtlCol="0">
            <a:spAutoFit/>
          </a:bodyPr>
          <a:lstStyle/>
          <a:p>
            <a:pPr algn="ctr"/>
            <a:r>
              <a:rPr lang="tr-TR" sz="2000" dirty="0" err="1" smtClean="0"/>
              <a:t>Summer</a:t>
            </a:r>
            <a:r>
              <a:rPr lang="tr-TR" sz="2000" dirty="0" smtClean="0"/>
              <a:t> </a:t>
            </a:r>
            <a:r>
              <a:rPr lang="tr-TR" sz="2000" dirty="0" err="1" smtClean="0"/>
              <a:t>Course</a:t>
            </a:r>
            <a:r>
              <a:rPr lang="tr-TR" sz="2000" dirty="0" smtClean="0"/>
              <a:t> on </a:t>
            </a:r>
            <a:r>
              <a:rPr lang="tr-TR" sz="2000" dirty="0" err="1" smtClean="0"/>
              <a:t>Research</a:t>
            </a:r>
            <a:r>
              <a:rPr lang="tr-TR" sz="2000" dirty="0" smtClean="0"/>
              <a:t> </a:t>
            </a:r>
            <a:r>
              <a:rPr lang="tr-TR" sz="2000" dirty="0" err="1" smtClean="0"/>
              <a:t>Methodology</a:t>
            </a:r>
            <a:r>
              <a:rPr lang="tr-TR" sz="2000" dirty="0" smtClean="0"/>
              <a:t> in </a:t>
            </a:r>
            <a:r>
              <a:rPr lang="tr-TR" sz="2000" dirty="0" err="1" smtClean="0"/>
              <a:t>Medical</a:t>
            </a:r>
            <a:r>
              <a:rPr lang="tr-TR" sz="2000" dirty="0" smtClean="0"/>
              <a:t> </a:t>
            </a:r>
            <a:r>
              <a:rPr lang="tr-TR" sz="2000" dirty="0" err="1" smtClean="0"/>
              <a:t>Sciences</a:t>
            </a:r>
            <a:endParaRPr lang="tr-TR" sz="2000" dirty="0" smtClean="0"/>
          </a:p>
          <a:p>
            <a:pPr algn="ctr"/>
            <a:r>
              <a:rPr lang="tr-TR" sz="2000" dirty="0" err="1" smtClean="0"/>
              <a:t>June</a:t>
            </a:r>
            <a:r>
              <a:rPr lang="tr-TR" sz="2000" dirty="0" smtClean="0"/>
              <a:t> </a:t>
            </a:r>
            <a:r>
              <a:rPr lang="tr-TR" sz="2000" dirty="0" smtClean="0"/>
              <a:t>15-19, 2015, </a:t>
            </a:r>
            <a:r>
              <a:rPr lang="tr-TR" sz="2000" dirty="0" err="1" smtClean="0"/>
              <a:t>Istanbul</a:t>
            </a:r>
            <a:endParaRPr lang="tr-TR" sz="2000" dirty="0" smtClean="0"/>
          </a:p>
          <a:p>
            <a:pPr algn="ctr"/>
            <a:endParaRPr lang="tr-TR" sz="2000" dirty="0"/>
          </a:p>
        </p:txBody>
      </p:sp>
    </p:spTree>
    <p:extLst>
      <p:ext uri="{BB962C8B-B14F-4D97-AF65-F5344CB8AC3E}">
        <p14:creationId xmlns:p14="http://schemas.microsoft.com/office/powerpoint/2010/main" val="19926382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251520" y="1557338"/>
            <a:ext cx="8640959" cy="4824412"/>
          </a:xfrm>
        </p:spPr>
        <p:txBody>
          <a:bodyPr>
            <a:normAutofit/>
          </a:bodyPr>
          <a:lstStyle/>
          <a:p>
            <a:pPr algn="ctr" eaLnBrk="1" hangingPunct="1">
              <a:buFontTx/>
              <a:buNone/>
            </a:pPr>
            <a:r>
              <a:rPr lang="tr-TR" sz="2800" dirty="0" smtClean="0"/>
              <a:t>“A </a:t>
            </a:r>
            <a:r>
              <a:rPr lang="tr-TR" sz="2800" dirty="0" err="1" smtClean="0"/>
              <a:t>discipline</a:t>
            </a:r>
            <a:r>
              <a:rPr lang="tr-TR" sz="2800" dirty="0" smtClean="0"/>
              <a:t>, </a:t>
            </a:r>
            <a:r>
              <a:rPr lang="tr-TR" sz="2800" dirty="0" err="1" smtClean="0"/>
              <a:t>which</a:t>
            </a:r>
            <a:r>
              <a:rPr lang="tr-TR" sz="2800" dirty="0" smtClean="0"/>
              <a:t> </a:t>
            </a:r>
            <a:r>
              <a:rPr lang="tr-TR" sz="2800" dirty="0" err="1" smtClean="0"/>
              <a:t>explores</a:t>
            </a:r>
            <a:r>
              <a:rPr lang="tr-TR" sz="2800" dirty="0" smtClean="0"/>
              <a:t> </a:t>
            </a:r>
            <a:r>
              <a:rPr lang="tr-TR" sz="2800" dirty="0" err="1" smtClean="0"/>
              <a:t>the</a:t>
            </a:r>
            <a:r>
              <a:rPr lang="tr-TR" sz="2800" dirty="0" smtClean="0"/>
              <a:t> </a:t>
            </a:r>
            <a:r>
              <a:rPr lang="tr-TR" sz="2800" dirty="0" err="1" smtClean="0"/>
              <a:t>causality</a:t>
            </a:r>
            <a:r>
              <a:rPr lang="tr-TR" sz="2800" dirty="0" smtClean="0"/>
              <a:t> of </a:t>
            </a:r>
            <a:r>
              <a:rPr lang="tr-TR" sz="2800" dirty="0" err="1" smtClean="0"/>
              <a:t>the</a:t>
            </a:r>
            <a:r>
              <a:rPr lang="tr-TR" sz="2800" dirty="0" smtClean="0"/>
              <a:t> </a:t>
            </a:r>
            <a:r>
              <a:rPr lang="tr-TR" sz="2800" dirty="0" err="1" smtClean="0"/>
              <a:t>diseases</a:t>
            </a:r>
            <a:r>
              <a:rPr lang="tr-TR" sz="2800" dirty="0" smtClean="0"/>
              <a:t>”</a:t>
            </a:r>
          </a:p>
          <a:p>
            <a:pPr algn="ctr" eaLnBrk="1" hangingPunct="1">
              <a:buFontTx/>
              <a:buNone/>
            </a:pPr>
            <a:endParaRPr lang="tr-TR" sz="2800" dirty="0" smtClean="0"/>
          </a:p>
          <a:p>
            <a:pPr algn="ctr" eaLnBrk="1" hangingPunct="1">
              <a:buFontTx/>
              <a:buNone/>
            </a:pPr>
            <a:r>
              <a:rPr lang="tr-TR" sz="2800" dirty="0" smtClean="0"/>
              <a:t>“A </a:t>
            </a:r>
            <a:r>
              <a:rPr lang="tr-TR" sz="2800" dirty="0" err="1" smtClean="0"/>
              <a:t>discipline</a:t>
            </a:r>
            <a:r>
              <a:rPr lang="tr-TR" sz="2800" dirty="0" smtClean="0"/>
              <a:t>, </a:t>
            </a:r>
            <a:r>
              <a:rPr lang="tr-TR" sz="2800" dirty="0" err="1" smtClean="0"/>
              <a:t>which</a:t>
            </a:r>
            <a:r>
              <a:rPr lang="tr-TR" sz="2800" dirty="0" smtClean="0"/>
              <a:t> </a:t>
            </a:r>
            <a:r>
              <a:rPr lang="tr-TR" sz="2800" dirty="0" err="1" smtClean="0"/>
              <a:t>divides</a:t>
            </a:r>
            <a:r>
              <a:rPr lang="tr-TR" sz="2800" dirty="0" smtClean="0"/>
              <a:t> </a:t>
            </a:r>
            <a:r>
              <a:rPr lang="tr-TR" sz="2800" dirty="0" err="1" smtClean="0"/>
              <a:t>the</a:t>
            </a:r>
            <a:r>
              <a:rPr lang="tr-TR" sz="2800" dirty="0" smtClean="0"/>
              <a:t> </a:t>
            </a:r>
            <a:r>
              <a:rPr lang="tr-TR" sz="2800" dirty="0" err="1" smtClean="0"/>
              <a:t>people</a:t>
            </a:r>
            <a:r>
              <a:rPr lang="tr-TR" sz="2800" dirty="0" smtClean="0"/>
              <a:t> </a:t>
            </a:r>
            <a:r>
              <a:rPr lang="tr-TR" sz="2800" dirty="0" err="1" smtClean="0"/>
              <a:t>into</a:t>
            </a:r>
            <a:r>
              <a:rPr lang="tr-TR" sz="2800" dirty="0" smtClean="0"/>
              <a:t> </a:t>
            </a:r>
            <a:r>
              <a:rPr lang="tr-TR" sz="2800" dirty="0" err="1" smtClean="0"/>
              <a:t>groups</a:t>
            </a:r>
            <a:r>
              <a:rPr lang="tr-TR" sz="2800" dirty="0" smtClean="0"/>
              <a:t>”</a:t>
            </a:r>
          </a:p>
          <a:p>
            <a:pPr algn="ctr" eaLnBrk="1" hangingPunct="1">
              <a:buFontTx/>
              <a:buNone/>
            </a:pPr>
            <a:endParaRPr lang="tr-TR" sz="2800" dirty="0" smtClean="0"/>
          </a:p>
          <a:p>
            <a:pPr algn="ctr" eaLnBrk="1" hangingPunct="1">
              <a:buFontTx/>
              <a:buNone/>
            </a:pPr>
            <a:r>
              <a:rPr lang="tr-TR" sz="2800" dirty="0" smtClean="0"/>
              <a:t>“</a:t>
            </a:r>
            <a:r>
              <a:rPr lang="tr-TR" sz="2800" dirty="0" err="1" smtClean="0"/>
              <a:t>Epidemiology</a:t>
            </a:r>
            <a:r>
              <a:rPr lang="tr-TR" sz="2800" dirty="0" smtClean="0"/>
              <a:t> is not </a:t>
            </a:r>
            <a:r>
              <a:rPr lang="tr-TR" sz="2800" dirty="0" err="1" smtClean="0"/>
              <a:t>to</a:t>
            </a:r>
            <a:r>
              <a:rPr lang="tr-TR" sz="2800" dirty="0" smtClean="0"/>
              <a:t> </a:t>
            </a:r>
            <a:r>
              <a:rPr lang="tr-TR" sz="2800" dirty="0" err="1" smtClean="0"/>
              <a:t>miss</a:t>
            </a:r>
            <a:r>
              <a:rPr lang="tr-TR" sz="2800" dirty="0" smtClean="0"/>
              <a:t> </a:t>
            </a:r>
            <a:r>
              <a:rPr lang="tr-TR" sz="2800" dirty="0" err="1" smtClean="0"/>
              <a:t>the</a:t>
            </a:r>
            <a:r>
              <a:rPr lang="tr-TR" sz="2800" dirty="0" smtClean="0"/>
              <a:t> </a:t>
            </a:r>
            <a:r>
              <a:rPr lang="tr-TR" sz="2800" dirty="0" err="1" smtClean="0"/>
              <a:t>forest</a:t>
            </a:r>
            <a:r>
              <a:rPr lang="tr-TR" sz="2800" dirty="0" smtClean="0"/>
              <a:t>, </a:t>
            </a:r>
            <a:r>
              <a:rPr lang="tr-TR" sz="2800" dirty="0" err="1" smtClean="0"/>
              <a:t>while</a:t>
            </a:r>
            <a:r>
              <a:rPr lang="tr-TR" sz="2800" dirty="0" smtClean="0"/>
              <a:t> </a:t>
            </a:r>
            <a:r>
              <a:rPr lang="tr-TR" sz="2800" dirty="0" err="1" smtClean="0"/>
              <a:t>looking</a:t>
            </a:r>
            <a:r>
              <a:rPr lang="tr-TR" sz="2800" dirty="0" smtClean="0"/>
              <a:t> at </a:t>
            </a:r>
            <a:r>
              <a:rPr lang="tr-TR" sz="2800" dirty="0" err="1" smtClean="0"/>
              <a:t>the</a:t>
            </a:r>
            <a:r>
              <a:rPr lang="tr-TR" sz="2800" dirty="0" smtClean="0"/>
              <a:t> </a:t>
            </a:r>
            <a:r>
              <a:rPr lang="tr-TR" sz="2800" dirty="0" err="1" smtClean="0"/>
              <a:t>trees</a:t>
            </a:r>
            <a:r>
              <a:rPr lang="tr-TR" sz="2800" dirty="0" smtClean="0"/>
              <a:t>”</a:t>
            </a:r>
          </a:p>
          <a:p>
            <a:pPr algn="ctr" eaLnBrk="1" hangingPunct="1">
              <a:buFontTx/>
              <a:buNone/>
            </a:pPr>
            <a:endParaRPr lang="tr-TR" sz="2800" dirty="0" smtClean="0"/>
          </a:p>
          <a:p>
            <a:pPr algn="ctr" eaLnBrk="1" hangingPunct="1">
              <a:buFontTx/>
              <a:buNone/>
            </a:pPr>
            <a:r>
              <a:rPr lang="tr-TR" sz="2800" dirty="0" smtClean="0"/>
              <a:t>“</a:t>
            </a:r>
            <a:r>
              <a:rPr lang="tr-TR" sz="2800" dirty="0" err="1" smtClean="0"/>
              <a:t>Epidemiology</a:t>
            </a:r>
            <a:r>
              <a:rPr lang="tr-TR" sz="2800" dirty="0" smtClean="0"/>
              <a:t> is </a:t>
            </a:r>
            <a:r>
              <a:rPr lang="tr-TR" sz="2800" dirty="0" err="1" smtClean="0"/>
              <a:t>to</a:t>
            </a:r>
            <a:r>
              <a:rPr lang="tr-TR" sz="2800" dirty="0" smtClean="0"/>
              <a:t> </a:t>
            </a:r>
            <a:r>
              <a:rPr lang="tr-TR" sz="2800" dirty="0" err="1" smtClean="0"/>
              <a:t>establish</a:t>
            </a:r>
            <a:r>
              <a:rPr lang="tr-TR" sz="2800" dirty="0" smtClean="0"/>
              <a:t> </a:t>
            </a:r>
            <a:r>
              <a:rPr lang="tr-TR" sz="2800" dirty="0" err="1" smtClean="0"/>
              <a:t>the</a:t>
            </a:r>
            <a:r>
              <a:rPr lang="tr-TR" sz="2800" dirty="0" smtClean="0"/>
              <a:t> </a:t>
            </a:r>
            <a:r>
              <a:rPr lang="tr-TR" sz="2800" dirty="0" err="1" smtClean="0"/>
              <a:t>association</a:t>
            </a:r>
            <a:r>
              <a:rPr lang="tr-TR" sz="2800" dirty="0" smtClean="0"/>
              <a:t> </a:t>
            </a:r>
            <a:r>
              <a:rPr lang="tr-TR" sz="2800" dirty="0" err="1" smtClean="0"/>
              <a:t>between</a:t>
            </a:r>
            <a:r>
              <a:rPr lang="tr-TR" sz="2800" dirty="0" smtClean="0"/>
              <a:t> </a:t>
            </a:r>
            <a:r>
              <a:rPr lang="tr-TR" sz="2800" dirty="0" err="1" smtClean="0"/>
              <a:t>the</a:t>
            </a:r>
            <a:r>
              <a:rPr lang="tr-TR" sz="2800" dirty="0" smtClean="0"/>
              <a:t> </a:t>
            </a:r>
            <a:r>
              <a:rPr lang="tr-TR" sz="2800" dirty="0" err="1" smtClean="0"/>
              <a:t>exposures</a:t>
            </a:r>
            <a:r>
              <a:rPr lang="tr-TR" sz="2800" dirty="0" smtClean="0"/>
              <a:t> </a:t>
            </a:r>
            <a:r>
              <a:rPr lang="tr-TR" sz="2800" dirty="0" err="1" smtClean="0"/>
              <a:t>and</a:t>
            </a:r>
            <a:r>
              <a:rPr lang="tr-TR" sz="2800" dirty="0" smtClean="0"/>
              <a:t>  </a:t>
            </a:r>
            <a:r>
              <a:rPr lang="tr-TR" sz="2800" dirty="0" err="1" smtClean="0"/>
              <a:t>the</a:t>
            </a:r>
            <a:r>
              <a:rPr lang="tr-TR" sz="2800" dirty="0" smtClean="0"/>
              <a:t> </a:t>
            </a:r>
            <a:r>
              <a:rPr lang="tr-TR" sz="2800" dirty="0" err="1" smtClean="0"/>
              <a:t>outcome</a:t>
            </a:r>
            <a:r>
              <a:rPr lang="tr-TR" sz="2800" dirty="0" smtClean="0"/>
              <a:t>”</a:t>
            </a:r>
            <a:endParaRPr lang="en-US" sz="2800" dirty="0" smtClean="0"/>
          </a:p>
        </p:txBody>
      </p:sp>
      <p:sp>
        <p:nvSpPr>
          <p:cNvPr id="29699" name="Rectangle 14"/>
          <p:cNvSpPr>
            <a:spLocks noChangeArrowheads="1"/>
          </p:cNvSpPr>
          <p:nvPr/>
        </p:nvSpPr>
        <p:spPr bwMode="auto">
          <a:xfrm>
            <a:off x="1607741" y="273050"/>
            <a:ext cx="6348635" cy="798513"/>
          </a:xfrm>
          <a:prstGeom prst="rect">
            <a:avLst/>
          </a:prstGeom>
          <a:noFill/>
          <a:ln w="9525">
            <a:noFill/>
            <a:miter lim="800000"/>
            <a:headEnd/>
            <a:tailEnd/>
          </a:ln>
        </p:spPr>
        <p:txBody>
          <a:bodyPr anchor="ctr"/>
          <a:lstStyle/>
          <a:p>
            <a:r>
              <a:rPr lang="tr-TR" sz="4800" b="1" dirty="0" err="1" smtClean="0">
                <a:solidFill>
                  <a:srgbClr val="FF0000"/>
                </a:solidFill>
                <a:latin typeface="Calibri" pitchFamily="34" charset="0"/>
              </a:rPr>
              <a:t>What</a:t>
            </a:r>
            <a:r>
              <a:rPr lang="tr-TR" sz="4800" b="1" dirty="0" smtClean="0">
                <a:solidFill>
                  <a:srgbClr val="FF0000"/>
                </a:solidFill>
                <a:latin typeface="Calibri" pitchFamily="34" charset="0"/>
              </a:rPr>
              <a:t> is </a:t>
            </a:r>
            <a:r>
              <a:rPr lang="tr-TR" sz="4800" b="1" dirty="0" err="1" smtClean="0">
                <a:solidFill>
                  <a:srgbClr val="FF0000"/>
                </a:solidFill>
                <a:latin typeface="Calibri" pitchFamily="34" charset="0"/>
              </a:rPr>
              <a:t>Epidemiology</a:t>
            </a:r>
            <a:r>
              <a:rPr lang="en-US" sz="4800" b="1" dirty="0" smtClean="0">
                <a:solidFill>
                  <a:srgbClr val="FF0000"/>
                </a:solidFill>
                <a:latin typeface="Calibri" pitchFamily="34" charset="0"/>
              </a:rPr>
              <a:t>?</a:t>
            </a:r>
            <a:endParaRPr lang="en-US" sz="4800" b="1" dirty="0">
              <a:solidFill>
                <a:srgbClr val="FF0000"/>
              </a:solidFill>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5400" b="1" dirty="0" smtClean="0">
                <a:solidFill>
                  <a:srgbClr val="FF0000"/>
                </a:solidFill>
              </a:rPr>
              <a:t> </a:t>
            </a:r>
            <a:r>
              <a:rPr lang="tr-TR" sz="5400" b="1" dirty="0" err="1" smtClean="0">
                <a:solidFill>
                  <a:srgbClr val="FF0000"/>
                </a:solidFill>
              </a:rPr>
              <a:t>Epidemiology</a:t>
            </a:r>
            <a:endParaRPr lang="tr-TR" sz="5400" b="1" dirty="0">
              <a:solidFill>
                <a:srgbClr val="FF0000"/>
              </a:solidFill>
            </a:endParaRPr>
          </a:p>
        </p:txBody>
      </p:sp>
      <p:sp>
        <p:nvSpPr>
          <p:cNvPr id="3" name="2 İçerik Yer Tutucusu"/>
          <p:cNvSpPr>
            <a:spLocks noGrp="1"/>
          </p:cNvSpPr>
          <p:nvPr>
            <p:ph idx="1"/>
          </p:nvPr>
        </p:nvSpPr>
        <p:spPr>
          <a:xfrm>
            <a:off x="251520" y="1783357"/>
            <a:ext cx="8640960" cy="4525963"/>
          </a:xfrm>
        </p:spPr>
        <p:txBody>
          <a:bodyPr>
            <a:normAutofit/>
          </a:bodyPr>
          <a:lstStyle/>
          <a:p>
            <a:pPr marL="514350" indent="-514350">
              <a:buAutoNum type="arabicPeriod"/>
            </a:pPr>
            <a:r>
              <a:rPr lang="tr-TR" dirty="0" err="1" smtClean="0"/>
              <a:t>Identify</a:t>
            </a:r>
            <a:r>
              <a:rPr lang="tr-TR" dirty="0" smtClean="0"/>
              <a:t> </a:t>
            </a:r>
            <a:r>
              <a:rPr lang="tr-TR" dirty="0" err="1" smtClean="0"/>
              <a:t>causes</a:t>
            </a:r>
            <a:r>
              <a:rPr lang="tr-TR" dirty="0" smtClean="0"/>
              <a:t> </a:t>
            </a:r>
            <a:r>
              <a:rPr lang="tr-TR" dirty="0" err="1" smtClean="0"/>
              <a:t>and</a:t>
            </a:r>
            <a:r>
              <a:rPr lang="tr-TR" dirty="0" smtClean="0"/>
              <a:t> risk </a:t>
            </a:r>
            <a:r>
              <a:rPr lang="tr-TR" dirty="0" err="1" smtClean="0"/>
              <a:t>factors</a:t>
            </a:r>
            <a:r>
              <a:rPr lang="tr-TR" dirty="0" smtClean="0"/>
              <a:t> </a:t>
            </a:r>
            <a:r>
              <a:rPr lang="tr-TR" dirty="0" err="1" smtClean="0"/>
              <a:t>for</a:t>
            </a:r>
            <a:r>
              <a:rPr lang="tr-TR" dirty="0" smtClean="0"/>
              <a:t> </a:t>
            </a:r>
            <a:r>
              <a:rPr lang="tr-TR" dirty="0" err="1" smtClean="0"/>
              <a:t>disease</a:t>
            </a:r>
            <a:endParaRPr lang="tr-TR" dirty="0" smtClean="0"/>
          </a:p>
          <a:p>
            <a:pPr marL="514350" indent="-514350">
              <a:buAutoNum type="arabicPeriod"/>
            </a:pPr>
            <a:r>
              <a:rPr lang="tr-TR" dirty="0" err="1" smtClean="0"/>
              <a:t>Determine</a:t>
            </a:r>
            <a:r>
              <a:rPr lang="tr-TR" dirty="0" smtClean="0"/>
              <a:t> </a:t>
            </a:r>
            <a:r>
              <a:rPr lang="tr-TR" dirty="0" err="1" smtClean="0"/>
              <a:t>the</a:t>
            </a:r>
            <a:r>
              <a:rPr lang="tr-TR" dirty="0" smtClean="0"/>
              <a:t>  </a:t>
            </a:r>
            <a:r>
              <a:rPr lang="tr-TR" dirty="0" err="1" smtClean="0"/>
              <a:t>extent</a:t>
            </a:r>
            <a:r>
              <a:rPr lang="tr-TR" dirty="0" smtClean="0"/>
              <a:t> of </a:t>
            </a:r>
            <a:r>
              <a:rPr lang="tr-TR" dirty="0" err="1" smtClean="0"/>
              <a:t>disease</a:t>
            </a:r>
            <a:r>
              <a:rPr lang="tr-TR" dirty="0" smtClean="0"/>
              <a:t> in </a:t>
            </a:r>
            <a:r>
              <a:rPr lang="tr-TR" dirty="0" err="1" smtClean="0"/>
              <a:t>the</a:t>
            </a:r>
            <a:r>
              <a:rPr lang="tr-TR" dirty="0" smtClean="0"/>
              <a:t> </a:t>
            </a:r>
            <a:r>
              <a:rPr lang="tr-TR" dirty="0" err="1" smtClean="0"/>
              <a:t>community</a:t>
            </a:r>
            <a:endParaRPr lang="tr-TR" dirty="0" smtClean="0"/>
          </a:p>
          <a:p>
            <a:pPr marL="514350" indent="-514350">
              <a:buAutoNum type="arabicPeriod"/>
            </a:pPr>
            <a:r>
              <a:rPr lang="tr-TR" dirty="0" err="1" smtClean="0"/>
              <a:t>Study</a:t>
            </a:r>
            <a:r>
              <a:rPr lang="tr-TR" dirty="0" smtClean="0"/>
              <a:t> </a:t>
            </a:r>
            <a:r>
              <a:rPr lang="tr-TR" dirty="0" err="1" smtClean="0"/>
              <a:t>natural</a:t>
            </a:r>
            <a:r>
              <a:rPr lang="tr-TR" dirty="0" smtClean="0"/>
              <a:t> </a:t>
            </a:r>
            <a:r>
              <a:rPr lang="tr-TR" dirty="0" err="1" smtClean="0"/>
              <a:t>history</a:t>
            </a:r>
            <a:r>
              <a:rPr lang="tr-TR" dirty="0" smtClean="0"/>
              <a:t> </a:t>
            </a:r>
            <a:r>
              <a:rPr lang="tr-TR" dirty="0" err="1" smtClean="0"/>
              <a:t>and</a:t>
            </a:r>
            <a:r>
              <a:rPr lang="tr-TR" dirty="0" smtClean="0"/>
              <a:t> </a:t>
            </a:r>
            <a:r>
              <a:rPr lang="tr-TR" dirty="0" err="1" smtClean="0"/>
              <a:t>prognosis</a:t>
            </a:r>
            <a:r>
              <a:rPr lang="tr-TR" dirty="0" smtClean="0"/>
              <a:t> of </a:t>
            </a:r>
            <a:r>
              <a:rPr lang="tr-TR" dirty="0" err="1" smtClean="0"/>
              <a:t>disease</a:t>
            </a:r>
            <a:r>
              <a:rPr lang="tr-TR" dirty="0" smtClean="0"/>
              <a:t> </a:t>
            </a:r>
          </a:p>
          <a:p>
            <a:pPr marL="514350" indent="-514350">
              <a:buAutoNum type="arabicPeriod"/>
            </a:pPr>
            <a:r>
              <a:rPr lang="tr-TR" dirty="0" err="1" smtClean="0"/>
              <a:t>Evaluate</a:t>
            </a:r>
            <a:r>
              <a:rPr lang="tr-TR" dirty="0" smtClean="0"/>
              <a:t> </a:t>
            </a:r>
            <a:r>
              <a:rPr lang="tr-TR" dirty="0" err="1" smtClean="0"/>
              <a:t>preventive</a:t>
            </a:r>
            <a:r>
              <a:rPr lang="tr-TR" dirty="0" smtClean="0"/>
              <a:t> </a:t>
            </a:r>
            <a:r>
              <a:rPr lang="tr-TR" dirty="0" err="1" smtClean="0"/>
              <a:t>and</a:t>
            </a:r>
            <a:r>
              <a:rPr lang="tr-TR" dirty="0" smtClean="0"/>
              <a:t> </a:t>
            </a:r>
            <a:r>
              <a:rPr lang="tr-TR" dirty="0" err="1" smtClean="0"/>
              <a:t>therapeutic</a:t>
            </a:r>
            <a:r>
              <a:rPr lang="tr-TR" dirty="0" smtClean="0"/>
              <a:t> </a:t>
            </a:r>
            <a:r>
              <a:rPr lang="tr-TR" dirty="0" err="1" smtClean="0"/>
              <a:t>measures</a:t>
            </a:r>
            <a:endParaRPr lang="tr-TR" dirty="0" smtClean="0"/>
          </a:p>
          <a:p>
            <a:pPr marL="514350" indent="-514350">
              <a:buAutoNum type="arabicPeriod"/>
            </a:pPr>
            <a:r>
              <a:rPr lang="tr-TR" dirty="0" err="1" smtClean="0"/>
              <a:t>Provide</a:t>
            </a:r>
            <a:r>
              <a:rPr lang="tr-TR" dirty="0" smtClean="0"/>
              <a:t> </a:t>
            </a:r>
            <a:r>
              <a:rPr lang="tr-TR" dirty="0" err="1" smtClean="0"/>
              <a:t>foundation</a:t>
            </a:r>
            <a:r>
              <a:rPr lang="tr-TR" dirty="0" smtClean="0"/>
              <a:t> </a:t>
            </a:r>
            <a:r>
              <a:rPr lang="tr-TR" dirty="0" err="1" smtClean="0"/>
              <a:t>for</a:t>
            </a:r>
            <a:r>
              <a:rPr lang="tr-TR" dirty="0" smtClean="0"/>
              <a:t> </a:t>
            </a:r>
            <a:r>
              <a:rPr lang="tr-TR" dirty="0" err="1" smtClean="0"/>
              <a:t>public</a:t>
            </a:r>
            <a:r>
              <a:rPr lang="tr-TR" dirty="0" smtClean="0"/>
              <a:t> </a:t>
            </a:r>
            <a:r>
              <a:rPr lang="tr-TR" dirty="0" err="1" smtClean="0"/>
              <a:t>policy</a:t>
            </a:r>
            <a:endParaRPr lang="tr-TR" dirty="0" smtClean="0"/>
          </a:p>
          <a:p>
            <a:pPr marL="514350" indent="-514350">
              <a:buNone/>
            </a:pPr>
            <a:r>
              <a:rPr lang="tr-TR" dirty="0" smtClean="0"/>
              <a:t>6. 	</a:t>
            </a:r>
            <a:r>
              <a:rPr lang="tr-TR" dirty="0" err="1" smtClean="0"/>
              <a:t>Evidence</a:t>
            </a:r>
            <a:r>
              <a:rPr lang="tr-TR" dirty="0" smtClean="0"/>
              <a:t> </a:t>
            </a:r>
            <a:r>
              <a:rPr lang="tr-TR" dirty="0" err="1" smtClean="0"/>
              <a:t>based</a:t>
            </a:r>
            <a:r>
              <a:rPr lang="tr-TR" dirty="0" smtClean="0"/>
              <a:t> </a:t>
            </a:r>
            <a:r>
              <a:rPr lang="tr-TR" dirty="0" err="1" smtClean="0"/>
              <a:t>medicine</a:t>
            </a:r>
            <a:r>
              <a:rPr lang="tr-TR" dirty="0" smtClean="0"/>
              <a:t> </a:t>
            </a:r>
            <a:r>
              <a:rPr lang="tr-TR" dirty="0" err="1" smtClean="0"/>
              <a:t>for</a:t>
            </a:r>
            <a:r>
              <a:rPr lang="tr-TR" dirty="0" smtClean="0"/>
              <a:t> </a:t>
            </a:r>
            <a:r>
              <a:rPr lang="tr-TR" dirty="0" err="1" smtClean="0"/>
              <a:t>decision</a:t>
            </a:r>
            <a:r>
              <a:rPr lang="tr-TR" dirty="0" smtClean="0"/>
              <a:t> </a:t>
            </a:r>
            <a:r>
              <a:rPr lang="tr-TR" dirty="0" err="1" smtClean="0"/>
              <a:t>making</a:t>
            </a:r>
            <a:r>
              <a:rPr lang="tr-TR" dirty="0" smtClean="0"/>
              <a:t> </a:t>
            </a:r>
          </a:p>
          <a:p>
            <a:pPr marL="514350" indent="-514350">
              <a:buAutoNum type="arabicPeriod"/>
            </a:pPr>
            <a:endParaRPr lang="tr-TR"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nvGraphicFramePr>
        <p:xfrm>
          <a:off x="683568" y="980728"/>
          <a:ext cx="770485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etin kutusu"/>
          <p:cNvSpPr txBox="1"/>
          <p:nvPr/>
        </p:nvSpPr>
        <p:spPr>
          <a:xfrm>
            <a:off x="967799" y="3441194"/>
            <a:ext cx="3028137" cy="707886"/>
          </a:xfrm>
          <a:prstGeom prst="rect">
            <a:avLst/>
          </a:prstGeom>
          <a:solidFill>
            <a:schemeClr val="bg1"/>
          </a:solidFill>
        </p:spPr>
        <p:txBody>
          <a:bodyPr wrap="none" rtlCol="0">
            <a:spAutoFit/>
          </a:bodyPr>
          <a:lstStyle/>
          <a:p>
            <a:r>
              <a:rPr lang="tr-TR" sz="2000" dirty="0" err="1" smtClean="0"/>
              <a:t>Why</a:t>
            </a:r>
            <a:r>
              <a:rPr lang="tr-TR" sz="2000" dirty="0" smtClean="0"/>
              <a:t> </a:t>
            </a:r>
            <a:r>
              <a:rPr lang="tr-TR" sz="2000" dirty="0" err="1" smtClean="0"/>
              <a:t>was</a:t>
            </a:r>
            <a:r>
              <a:rPr lang="tr-TR" sz="2000" dirty="0" smtClean="0"/>
              <a:t> </a:t>
            </a:r>
            <a:r>
              <a:rPr lang="tr-TR" sz="2000" dirty="0" err="1" smtClean="0"/>
              <a:t>the</a:t>
            </a:r>
            <a:r>
              <a:rPr lang="tr-TR" sz="2000" dirty="0" smtClean="0"/>
              <a:t> </a:t>
            </a:r>
            <a:r>
              <a:rPr lang="tr-TR" sz="2000" dirty="0" err="1" smtClean="0"/>
              <a:t>agent</a:t>
            </a:r>
            <a:r>
              <a:rPr lang="tr-TR" sz="2000" dirty="0" smtClean="0"/>
              <a:t> </a:t>
            </a:r>
            <a:r>
              <a:rPr lang="tr-TR" sz="2000" dirty="0" err="1" smtClean="0"/>
              <a:t>present</a:t>
            </a:r>
            <a:endParaRPr lang="tr-TR" sz="2000" dirty="0" smtClean="0"/>
          </a:p>
          <a:p>
            <a:r>
              <a:rPr lang="tr-TR" sz="2000" dirty="0" smtClean="0"/>
              <a:t> in </a:t>
            </a:r>
            <a:r>
              <a:rPr lang="tr-TR" sz="2000" dirty="0" err="1" smtClean="0"/>
              <a:t>the</a:t>
            </a:r>
            <a:r>
              <a:rPr lang="tr-TR" sz="2000" dirty="0" smtClean="0"/>
              <a:t> </a:t>
            </a:r>
            <a:r>
              <a:rPr lang="tr-TR" sz="2000" dirty="0" err="1" smtClean="0"/>
              <a:t>environment</a:t>
            </a:r>
            <a:r>
              <a:rPr lang="tr-TR" sz="2000" dirty="0" smtClean="0"/>
              <a:t> </a:t>
            </a:r>
            <a:endParaRPr lang="tr-TR" sz="2000" dirty="0"/>
          </a:p>
        </p:txBody>
      </p:sp>
      <p:sp>
        <p:nvSpPr>
          <p:cNvPr id="5" name="4 Metin kutusu"/>
          <p:cNvSpPr txBox="1"/>
          <p:nvPr/>
        </p:nvSpPr>
        <p:spPr>
          <a:xfrm>
            <a:off x="4716016" y="3369186"/>
            <a:ext cx="1343253" cy="707886"/>
          </a:xfrm>
          <a:prstGeom prst="rect">
            <a:avLst/>
          </a:prstGeom>
          <a:solidFill>
            <a:schemeClr val="bg1"/>
          </a:solidFill>
        </p:spPr>
        <p:txBody>
          <a:bodyPr wrap="none" rtlCol="0">
            <a:spAutoFit/>
          </a:bodyPr>
          <a:lstStyle/>
          <a:p>
            <a:r>
              <a:rPr lang="tr-TR" sz="2000" dirty="0" err="1" smtClean="0"/>
              <a:t>Symptoms</a:t>
            </a:r>
            <a:r>
              <a:rPr lang="tr-TR" sz="2000" dirty="0" smtClean="0"/>
              <a:t>,</a:t>
            </a:r>
          </a:p>
          <a:p>
            <a:r>
              <a:rPr lang="tr-TR" sz="2000" dirty="0" err="1" smtClean="0"/>
              <a:t>Progress</a:t>
            </a:r>
            <a:endParaRPr lang="tr-TR" sz="2000" dirty="0" smtClean="0"/>
          </a:p>
        </p:txBody>
      </p:sp>
      <p:sp>
        <p:nvSpPr>
          <p:cNvPr id="6" name="5 Metin kutusu"/>
          <p:cNvSpPr txBox="1"/>
          <p:nvPr/>
        </p:nvSpPr>
        <p:spPr>
          <a:xfrm>
            <a:off x="4189476" y="5025370"/>
            <a:ext cx="1462644" cy="707886"/>
          </a:xfrm>
          <a:prstGeom prst="rect">
            <a:avLst/>
          </a:prstGeom>
          <a:solidFill>
            <a:schemeClr val="bg1"/>
          </a:solidFill>
        </p:spPr>
        <p:txBody>
          <a:bodyPr wrap="none" rtlCol="0">
            <a:spAutoFit/>
          </a:bodyPr>
          <a:lstStyle/>
          <a:p>
            <a:r>
              <a:rPr lang="tr-TR" sz="2000" dirty="0" err="1" smtClean="0"/>
              <a:t>Who</a:t>
            </a:r>
            <a:r>
              <a:rPr lang="tr-TR" sz="2000" dirty="0" smtClean="0"/>
              <a:t>, </a:t>
            </a:r>
            <a:r>
              <a:rPr lang="tr-TR" sz="2000" dirty="0" err="1" smtClean="0"/>
              <a:t>when</a:t>
            </a:r>
            <a:endParaRPr lang="tr-TR" sz="2000" dirty="0" smtClean="0"/>
          </a:p>
          <a:p>
            <a:r>
              <a:rPr lang="tr-TR" sz="2000" dirty="0" err="1" smtClean="0"/>
              <a:t>Where</a:t>
            </a:r>
            <a:r>
              <a:rPr lang="tr-TR" sz="2000" dirty="0" smtClean="0"/>
              <a:t>, </a:t>
            </a:r>
            <a:r>
              <a:rPr lang="tr-TR" sz="2000" dirty="0" err="1" smtClean="0"/>
              <a:t>how</a:t>
            </a:r>
            <a:endParaRPr lang="tr-TR" sz="2000" dirty="0"/>
          </a:p>
        </p:txBody>
      </p:sp>
      <p:sp>
        <p:nvSpPr>
          <p:cNvPr id="7" name="6 Metin kutusu"/>
          <p:cNvSpPr txBox="1"/>
          <p:nvPr/>
        </p:nvSpPr>
        <p:spPr>
          <a:xfrm>
            <a:off x="255120" y="260648"/>
            <a:ext cx="8925392" cy="584775"/>
          </a:xfrm>
          <a:prstGeom prst="rect">
            <a:avLst/>
          </a:prstGeom>
          <a:noFill/>
        </p:spPr>
        <p:txBody>
          <a:bodyPr wrap="none" rtlCol="0">
            <a:spAutoFit/>
          </a:bodyPr>
          <a:lstStyle/>
          <a:p>
            <a:r>
              <a:rPr lang="tr-TR" sz="3200" b="1" dirty="0" smtClean="0">
                <a:solidFill>
                  <a:srgbClr val="FF0000"/>
                </a:solidFill>
              </a:rPr>
              <a:t>EPI (on/ </a:t>
            </a:r>
            <a:r>
              <a:rPr lang="tr-TR" sz="3200" b="1" dirty="0" err="1" smtClean="0">
                <a:solidFill>
                  <a:srgbClr val="FF0000"/>
                </a:solidFill>
              </a:rPr>
              <a:t>upon</a:t>
            </a:r>
            <a:r>
              <a:rPr lang="tr-TR" sz="3200" b="1" dirty="0" smtClean="0">
                <a:solidFill>
                  <a:srgbClr val="FF0000"/>
                </a:solidFill>
              </a:rPr>
              <a:t>) + DOMOS (</a:t>
            </a:r>
            <a:r>
              <a:rPr lang="tr-TR" sz="3200" b="1" dirty="0" err="1" smtClean="0">
                <a:solidFill>
                  <a:srgbClr val="FF0000"/>
                </a:solidFill>
              </a:rPr>
              <a:t>people</a:t>
            </a:r>
            <a:r>
              <a:rPr lang="tr-TR" sz="3200" b="1" dirty="0" smtClean="0">
                <a:solidFill>
                  <a:srgbClr val="FF0000"/>
                </a:solidFill>
              </a:rPr>
              <a:t>) + OLOGY (</a:t>
            </a:r>
            <a:r>
              <a:rPr lang="tr-TR" sz="3200" b="1" dirty="0" err="1" smtClean="0">
                <a:solidFill>
                  <a:srgbClr val="FF0000"/>
                </a:solidFill>
              </a:rPr>
              <a:t>Study</a:t>
            </a:r>
            <a:r>
              <a:rPr lang="tr-TR" sz="3200" b="1" dirty="0" smtClean="0">
                <a:solidFill>
                  <a:srgbClr val="FF0000"/>
                </a:solidFill>
              </a:rPr>
              <a:t>) </a:t>
            </a:r>
            <a:endParaRPr lang="tr-TR" sz="3200"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1520" y="908720"/>
            <a:ext cx="3108325" cy="4381500"/>
          </a:xfrm>
          <a:prstGeom prst="rect">
            <a:avLst/>
          </a:prstGeom>
          <a:noFill/>
          <a:ln w="9525">
            <a:noFill/>
            <a:miter lim="800000"/>
            <a:headEnd/>
            <a:tailEnd/>
          </a:ln>
        </p:spPr>
      </p:pic>
      <p:sp>
        <p:nvSpPr>
          <p:cNvPr id="7" name="6 Metin kutusu"/>
          <p:cNvSpPr txBox="1"/>
          <p:nvPr/>
        </p:nvSpPr>
        <p:spPr>
          <a:xfrm>
            <a:off x="3635896" y="548680"/>
            <a:ext cx="4896544" cy="6001643"/>
          </a:xfrm>
          <a:prstGeom prst="rect">
            <a:avLst/>
          </a:prstGeom>
          <a:noFill/>
        </p:spPr>
        <p:txBody>
          <a:bodyPr wrap="square" rtlCol="0">
            <a:spAutoFit/>
          </a:bodyPr>
          <a:lstStyle/>
          <a:p>
            <a:r>
              <a:rPr lang="tr-TR" sz="3200" dirty="0" smtClean="0"/>
              <a:t>I </a:t>
            </a:r>
            <a:r>
              <a:rPr lang="tr-TR" sz="3200" dirty="0" err="1" smtClean="0"/>
              <a:t>keep</a:t>
            </a:r>
            <a:r>
              <a:rPr lang="tr-TR" sz="3200" dirty="0" smtClean="0"/>
              <a:t> </a:t>
            </a:r>
            <a:r>
              <a:rPr lang="tr-TR" sz="3200" dirty="0" err="1" smtClean="0"/>
              <a:t>six</a:t>
            </a:r>
            <a:r>
              <a:rPr lang="tr-TR" sz="3200" dirty="0" smtClean="0"/>
              <a:t> </a:t>
            </a:r>
            <a:r>
              <a:rPr lang="tr-TR" sz="3200" dirty="0" err="1" smtClean="0"/>
              <a:t>honest</a:t>
            </a:r>
            <a:r>
              <a:rPr lang="tr-TR" sz="3200" dirty="0" smtClean="0"/>
              <a:t> </a:t>
            </a:r>
            <a:r>
              <a:rPr lang="tr-TR" sz="3200" dirty="0" err="1" smtClean="0"/>
              <a:t>serving</a:t>
            </a:r>
            <a:r>
              <a:rPr lang="tr-TR" sz="3200" dirty="0" smtClean="0"/>
              <a:t> men, </a:t>
            </a:r>
            <a:r>
              <a:rPr lang="tr-TR" sz="3200" dirty="0" err="1" smtClean="0"/>
              <a:t>they</a:t>
            </a:r>
            <a:r>
              <a:rPr lang="tr-TR" sz="3200" dirty="0" smtClean="0"/>
              <a:t> </a:t>
            </a:r>
            <a:r>
              <a:rPr lang="tr-TR" sz="3200" dirty="0" err="1" smtClean="0"/>
              <a:t>taught</a:t>
            </a:r>
            <a:r>
              <a:rPr lang="tr-TR" sz="3200" dirty="0" smtClean="0"/>
              <a:t> </a:t>
            </a:r>
            <a:r>
              <a:rPr lang="tr-TR" sz="3200" dirty="0" err="1" smtClean="0"/>
              <a:t>me</a:t>
            </a:r>
            <a:r>
              <a:rPr lang="tr-TR" sz="3200" dirty="0" smtClean="0"/>
              <a:t> </a:t>
            </a:r>
            <a:r>
              <a:rPr lang="tr-TR" sz="3200" dirty="0" err="1" smtClean="0"/>
              <a:t>all</a:t>
            </a:r>
            <a:r>
              <a:rPr lang="tr-TR" sz="3200" dirty="0" smtClean="0"/>
              <a:t> I </a:t>
            </a:r>
            <a:r>
              <a:rPr lang="tr-TR" sz="3200" dirty="0" err="1" smtClean="0"/>
              <a:t>knew</a:t>
            </a:r>
            <a:r>
              <a:rPr lang="tr-TR" sz="3200" dirty="0" smtClean="0"/>
              <a:t>. </a:t>
            </a:r>
            <a:r>
              <a:rPr lang="tr-TR" sz="3200" dirty="0" err="1" smtClean="0"/>
              <a:t>Their</a:t>
            </a:r>
            <a:r>
              <a:rPr lang="tr-TR" sz="3200" dirty="0" smtClean="0"/>
              <a:t> </a:t>
            </a:r>
            <a:r>
              <a:rPr lang="tr-TR" sz="3200" dirty="0" err="1" smtClean="0"/>
              <a:t>names</a:t>
            </a:r>
            <a:r>
              <a:rPr lang="tr-TR" sz="3200" dirty="0" smtClean="0"/>
              <a:t> </a:t>
            </a:r>
            <a:r>
              <a:rPr lang="tr-TR" sz="3200" dirty="0" err="1" smtClean="0"/>
              <a:t>are</a:t>
            </a:r>
            <a:r>
              <a:rPr lang="tr-TR" sz="3200" dirty="0" smtClean="0"/>
              <a:t> </a:t>
            </a:r>
          </a:p>
          <a:p>
            <a:endParaRPr lang="tr-TR" sz="3200" dirty="0" smtClean="0"/>
          </a:p>
          <a:p>
            <a:r>
              <a:rPr lang="tr-TR" sz="3200" dirty="0" err="1" smtClean="0"/>
              <a:t>what</a:t>
            </a:r>
            <a:r>
              <a:rPr lang="tr-TR" sz="3200" dirty="0" smtClean="0"/>
              <a:t>, </a:t>
            </a:r>
          </a:p>
          <a:p>
            <a:r>
              <a:rPr lang="tr-TR" sz="3200" dirty="0" err="1" smtClean="0"/>
              <a:t>why</a:t>
            </a:r>
            <a:r>
              <a:rPr lang="tr-TR" sz="3200" dirty="0" smtClean="0"/>
              <a:t>, </a:t>
            </a:r>
          </a:p>
          <a:p>
            <a:r>
              <a:rPr lang="tr-TR" sz="3200" dirty="0" err="1" smtClean="0"/>
              <a:t>when</a:t>
            </a:r>
            <a:r>
              <a:rPr lang="tr-TR" sz="3200" dirty="0" smtClean="0"/>
              <a:t>,</a:t>
            </a:r>
          </a:p>
          <a:p>
            <a:r>
              <a:rPr lang="tr-TR" sz="3200" dirty="0" err="1" smtClean="0"/>
              <a:t>how</a:t>
            </a:r>
            <a:r>
              <a:rPr lang="tr-TR" sz="3200" dirty="0" smtClean="0"/>
              <a:t>, </a:t>
            </a:r>
          </a:p>
          <a:p>
            <a:r>
              <a:rPr lang="tr-TR" sz="3200" dirty="0" err="1" smtClean="0"/>
              <a:t>where</a:t>
            </a:r>
            <a:r>
              <a:rPr lang="tr-TR" sz="3200" dirty="0" smtClean="0"/>
              <a:t>, </a:t>
            </a:r>
          </a:p>
          <a:p>
            <a:r>
              <a:rPr lang="tr-TR" sz="3200" dirty="0" err="1" smtClean="0"/>
              <a:t>who</a:t>
            </a:r>
            <a:r>
              <a:rPr lang="tr-TR" sz="3200" dirty="0" smtClean="0"/>
              <a:t>.</a:t>
            </a:r>
          </a:p>
          <a:p>
            <a:endParaRPr lang="tr-TR" sz="3200" dirty="0" smtClean="0"/>
          </a:p>
          <a:p>
            <a:r>
              <a:rPr lang="tr-TR" sz="3200" dirty="0" err="1" smtClean="0">
                <a:solidFill>
                  <a:srgbClr val="FF0000"/>
                </a:solidFill>
              </a:rPr>
              <a:t>Rudyard</a:t>
            </a:r>
            <a:r>
              <a:rPr lang="tr-TR" sz="3200" dirty="0" smtClean="0">
                <a:solidFill>
                  <a:srgbClr val="FF0000"/>
                </a:solidFill>
              </a:rPr>
              <a:t> </a:t>
            </a:r>
            <a:r>
              <a:rPr lang="tr-TR" sz="3200" dirty="0" err="1" smtClean="0">
                <a:solidFill>
                  <a:srgbClr val="FF0000"/>
                </a:solidFill>
              </a:rPr>
              <a:t>Kipling</a:t>
            </a:r>
            <a:r>
              <a:rPr lang="tr-TR" sz="3200" dirty="0" smtClean="0">
                <a:solidFill>
                  <a:srgbClr val="FF0000"/>
                </a:solidFill>
              </a:rPr>
              <a:t>, 1865-1936</a:t>
            </a:r>
            <a:endParaRPr lang="tr-TR" sz="32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274638"/>
            <a:ext cx="8229600" cy="562074"/>
          </a:xfrm>
        </p:spPr>
        <p:txBody>
          <a:bodyPr>
            <a:noAutofit/>
          </a:bodyPr>
          <a:lstStyle/>
          <a:p>
            <a:r>
              <a:rPr lang="tr-TR" sz="3200" b="1" dirty="0" err="1" smtClean="0">
                <a:solidFill>
                  <a:srgbClr val="FF0000"/>
                </a:solidFill>
              </a:rPr>
              <a:t>The</a:t>
            </a:r>
            <a:r>
              <a:rPr lang="tr-TR" sz="3200" b="1" dirty="0" smtClean="0">
                <a:solidFill>
                  <a:srgbClr val="FF0000"/>
                </a:solidFill>
              </a:rPr>
              <a:t> </a:t>
            </a:r>
            <a:r>
              <a:rPr lang="tr-TR" sz="3200" b="1" dirty="0" err="1" smtClean="0">
                <a:solidFill>
                  <a:srgbClr val="FF0000"/>
                </a:solidFill>
              </a:rPr>
              <a:t>Evolution</a:t>
            </a:r>
            <a:r>
              <a:rPr lang="tr-TR" sz="3200" b="1" dirty="0" smtClean="0">
                <a:solidFill>
                  <a:srgbClr val="FF0000"/>
                </a:solidFill>
              </a:rPr>
              <a:t> of </a:t>
            </a:r>
            <a:r>
              <a:rPr lang="tr-TR" sz="3200" b="1" dirty="0" err="1" smtClean="0">
                <a:solidFill>
                  <a:srgbClr val="FF0000"/>
                </a:solidFill>
              </a:rPr>
              <a:t>Epidemiology</a:t>
            </a:r>
            <a:r>
              <a:rPr lang="tr-TR" sz="3200" b="1" dirty="0" smtClean="0">
                <a:solidFill>
                  <a:srgbClr val="FF0000"/>
                </a:solidFill>
              </a:rPr>
              <a:t> in Modern </a:t>
            </a:r>
            <a:r>
              <a:rPr lang="tr-TR" sz="3200" b="1" dirty="0" err="1" smtClean="0">
                <a:solidFill>
                  <a:srgbClr val="FF0000"/>
                </a:solidFill>
              </a:rPr>
              <a:t>Era</a:t>
            </a:r>
            <a:endParaRPr lang="tr-TR" sz="3200" b="1" dirty="0">
              <a:solidFill>
                <a:srgbClr val="FF0000"/>
              </a:solidFill>
            </a:endParaRPr>
          </a:p>
        </p:txBody>
      </p:sp>
      <p:sp>
        <p:nvSpPr>
          <p:cNvPr id="4" name="3 İçerik Yer Tutucusu"/>
          <p:cNvSpPr>
            <a:spLocks noGrp="1"/>
          </p:cNvSpPr>
          <p:nvPr>
            <p:ph idx="1"/>
          </p:nvPr>
        </p:nvSpPr>
        <p:spPr>
          <a:xfrm>
            <a:off x="457200" y="1379909"/>
            <a:ext cx="8435280" cy="5073427"/>
          </a:xfrm>
        </p:spPr>
        <p:txBody>
          <a:bodyPr>
            <a:normAutofit fontScale="92500" lnSpcReduction="20000"/>
          </a:bodyPr>
          <a:lstStyle/>
          <a:p>
            <a:pPr marL="514350" indent="-514350">
              <a:buAutoNum type="arabicPlain" startAt="1662"/>
            </a:pPr>
            <a:r>
              <a:rPr lang="tr-TR" dirty="0" smtClean="0"/>
              <a:t>       	</a:t>
            </a:r>
            <a:r>
              <a:rPr lang="tr-TR" dirty="0" err="1" smtClean="0"/>
              <a:t>Graunt</a:t>
            </a:r>
            <a:r>
              <a:rPr lang="tr-TR" dirty="0" smtClean="0"/>
              <a:t>; Natural </a:t>
            </a:r>
            <a:r>
              <a:rPr lang="tr-TR" dirty="0" err="1" smtClean="0"/>
              <a:t>and</a:t>
            </a:r>
            <a:r>
              <a:rPr lang="tr-TR" dirty="0" smtClean="0"/>
              <a:t> </a:t>
            </a:r>
            <a:r>
              <a:rPr lang="tr-TR" dirty="0" err="1" smtClean="0"/>
              <a:t>Political</a:t>
            </a:r>
            <a:r>
              <a:rPr lang="tr-TR" dirty="0" smtClean="0"/>
              <a:t> 			    		</a:t>
            </a:r>
            <a:r>
              <a:rPr lang="tr-TR" dirty="0" err="1" smtClean="0"/>
              <a:t>Observations</a:t>
            </a:r>
            <a:r>
              <a:rPr lang="tr-TR" dirty="0" smtClean="0"/>
              <a:t> on </a:t>
            </a:r>
            <a:r>
              <a:rPr lang="tr-TR" dirty="0" err="1" smtClean="0"/>
              <a:t>the</a:t>
            </a:r>
            <a:r>
              <a:rPr lang="tr-TR" dirty="0" smtClean="0"/>
              <a:t> </a:t>
            </a:r>
            <a:r>
              <a:rPr lang="tr-TR" dirty="0" err="1" smtClean="0"/>
              <a:t>Bills</a:t>
            </a:r>
            <a:r>
              <a:rPr lang="tr-TR" dirty="0" smtClean="0"/>
              <a:t> of </a:t>
            </a:r>
            <a:r>
              <a:rPr lang="tr-TR" dirty="0" err="1" smtClean="0"/>
              <a:t>Mortality</a:t>
            </a:r>
            <a:endParaRPr lang="tr-TR" dirty="0" smtClean="0"/>
          </a:p>
          <a:p>
            <a:pPr marL="514350" indent="-514350">
              <a:buNone/>
            </a:pPr>
            <a:endParaRPr lang="tr-TR" dirty="0" smtClean="0"/>
          </a:p>
          <a:p>
            <a:pPr marL="514350" indent="-514350">
              <a:buNone/>
            </a:pPr>
            <a:r>
              <a:rPr lang="tr-TR" dirty="0" smtClean="0"/>
              <a:t>1835 		</a:t>
            </a:r>
            <a:r>
              <a:rPr lang="tr-TR" dirty="0" err="1" smtClean="0"/>
              <a:t>Farr</a:t>
            </a:r>
            <a:r>
              <a:rPr lang="tr-TR" dirty="0" smtClean="0"/>
              <a:t>;  </a:t>
            </a:r>
            <a:r>
              <a:rPr lang="tr-TR" dirty="0" err="1" smtClean="0"/>
              <a:t>Mortality</a:t>
            </a:r>
            <a:r>
              <a:rPr lang="tr-TR" dirty="0" smtClean="0"/>
              <a:t>, life </a:t>
            </a:r>
            <a:r>
              <a:rPr lang="tr-TR" dirty="0" err="1" smtClean="0"/>
              <a:t>tables</a:t>
            </a:r>
            <a:r>
              <a:rPr lang="tr-TR" dirty="0" smtClean="0"/>
              <a:t>    </a:t>
            </a:r>
          </a:p>
          <a:p>
            <a:pPr marL="514350" indent="-514350">
              <a:buNone/>
            </a:pPr>
            <a:endParaRPr lang="tr-TR" dirty="0" smtClean="0"/>
          </a:p>
          <a:p>
            <a:pPr marL="514350" indent="-514350">
              <a:buNone/>
            </a:pPr>
            <a:r>
              <a:rPr lang="tr-TR" dirty="0" smtClean="0"/>
              <a:t>1854		</a:t>
            </a:r>
            <a:r>
              <a:rPr lang="tr-TR" dirty="0" err="1" smtClean="0"/>
              <a:t>Snow</a:t>
            </a:r>
            <a:r>
              <a:rPr lang="tr-TR" dirty="0" smtClean="0"/>
              <a:t>; </a:t>
            </a:r>
            <a:r>
              <a:rPr lang="tr-TR" dirty="0" err="1" smtClean="0"/>
              <a:t>cholera</a:t>
            </a:r>
            <a:r>
              <a:rPr lang="tr-TR" dirty="0" smtClean="0"/>
              <a:t>	</a:t>
            </a:r>
          </a:p>
          <a:p>
            <a:pPr marL="514350" indent="-514350">
              <a:buNone/>
            </a:pPr>
            <a:endParaRPr lang="tr-TR" dirty="0" smtClean="0"/>
          </a:p>
          <a:p>
            <a:pPr marL="514350" indent="-514350">
              <a:buNone/>
            </a:pPr>
            <a:r>
              <a:rPr lang="tr-TR" dirty="0" smtClean="0"/>
              <a:t>1950-80	</a:t>
            </a:r>
            <a:r>
              <a:rPr lang="tr-TR" dirty="0" err="1" smtClean="0"/>
              <a:t>Boom</a:t>
            </a:r>
            <a:r>
              <a:rPr lang="tr-TR" dirty="0" smtClean="0"/>
              <a:t> </a:t>
            </a:r>
            <a:r>
              <a:rPr lang="tr-TR" dirty="0" err="1" smtClean="0"/>
              <a:t>for</a:t>
            </a:r>
            <a:r>
              <a:rPr lang="tr-TR" dirty="0" smtClean="0"/>
              <a:t> </a:t>
            </a:r>
            <a:r>
              <a:rPr lang="tr-TR" dirty="0" err="1" smtClean="0"/>
              <a:t>Epidemiology</a:t>
            </a:r>
            <a:r>
              <a:rPr lang="tr-TR" dirty="0" smtClean="0"/>
              <a:t>: </a:t>
            </a:r>
            <a:r>
              <a:rPr lang="tr-TR" dirty="0" err="1" smtClean="0"/>
              <a:t>cohort</a:t>
            </a:r>
            <a:r>
              <a:rPr lang="tr-TR" dirty="0" smtClean="0"/>
              <a:t> </a:t>
            </a:r>
            <a:r>
              <a:rPr lang="tr-TR" dirty="0" err="1" smtClean="0"/>
              <a:t>studies</a:t>
            </a:r>
            <a:endParaRPr lang="tr-TR" dirty="0" smtClean="0"/>
          </a:p>
          <a:p>
            <a:pPr marL="514350" indent="-514350">
              <a:buNone/>
            </a:pPr>
            <a:endParaRPr lang="tr-TR" dirty="0" smtClean="0"/>
          </a:p>
          <a:p>
            <a:pPr marL="514350" indent="-514350">
              <a:buNone/>
            </a:pPr>
            <a:r>
              <a:rPr lang="tr-TR" dirty="0" smtClean="0"/>
              <a:t>&gt;2000	</a:t>
            </a:r>
            <a:r>
              <a:rPr lang="tr-TR" dirty="0" err="1" smtClean="0"/>
              <a:t>Emerging</a:t>
            </a:r>
            <a:r>
              <a:rPr lang="tr-TR" dirty="0" smtClean="0"/>
              <a:t> </a:t>
            </a:r>
            <a:r>
              <a:rPr lang="tr-TR" dirty="0" err="1" smtClean="0"/>
              <a:t>infections</a:t>
            </a:r>
            <a:r>
              <a:rPr lang="tr-TR" dirty="0" smtClean="0"/>
              <a:t>, </a:t>
            </a:r>
            <a:r>
              <a:rPr lang="tr-TR" dirty="0" err="1" smtClean="0"/>
              <a:t>genetics</a:t>
            </a:r>
            <a:r>
              <a:rPr lang="tr-TR" dirty="0" smtClean="0"/>
              <a:t>, </a:t>
            </a:r>
            <a:r>
              <a:rPr lang="tr-TR" dirty="0" err="1" smtClean="0"/>
              <a:t>cardiology</a:t>
            </a:r>
            <a:endParaRPr lang="tr-TR" dirty="0" smtClean="0"/>
          </a:p>
          <a:p>
            <a:pPr marL="514350" indent="-514350">
              <a:buNone/>
            </a:pPr>
            <a:r>
              <a:rPr lang="tr-TR" dirty="0" smtClean="0"/>
              <a:t>	</a:t>
            </a:r>
            <a:endParaRPr lang="tr-TR" dirty="0"/>
          </a:p>
        </p:txBody>
      </p:sp>
      <p:sp>
        <p:nvSpPr>
          <p:cNvPr id="5" name="4 Metin kutusu"/>
          <p:cNvSpPr txBox="1"/>
          <p:nvPr/>
        </p:nvSpPr>
        <p:spPr>
          <a:xfrm>
            <a:off x="6305870" y="6237312"/>
            <a:ext cx="2298578" cy="400110"/>
          </a:xfrm>
          <a:prstGeom prst="rect">
            <a:avLst/>
          </a:prstGeom>
          <a:noFill/>
        </p:spPr>
        <p:txBody>
          <a:bodyPr wrap="none" rtlCol="0">
            <a:spAutoFit/>
          </a:bodyPr>
          <a:lstStyle/>
          <a:p>
            <a:r>
              <a:rPr lang="tr-TR" sz="2000" dirty="0" err="1" smtClean="0"/>
              <a:t>Rothman</a:t>
            </a:r>
            <a:r>
              <a:rPr lang="tr-TR" sz="2000" dirty="0" smtClean="0"/>
              <a:t> K, IJE 2007</a:t>
            </a:r>
            <a:endParaRPr lang="tr-TR"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b="1" dirty="0" smtClean="0">
                <a:solidFill>
                  <a:srgbClr val="FF0000"/>
                </a:solidFill>
              </a:rPr>
              <a:t>William </a:t>
            </a:r>
            <a:r>
              <a:rPr lang="tr-TR" b="1" dirty="0" err="1" smtClean="0">
                <a:solidFill>
                  <a:srgbClr val="FF0000"/>
                </a:solidFill>
              </a:rPr>
              <a:t>Farr</a:t>
            </a:r>
            <a:r>
              <a:rPr lang="tr-TR" b="1" dirty="0" smtClean="0">
                <a:solidFill>
                  <a:srgbClr val="FF0000"/>
                </a:solidFill>
              </a:rPr>
              <a:t> (1807-1883)</a:t>
            </a:r>
            <a:endParaRPr lang="tr-TR" b="1" dirty="0">
              <a:solidFill>
                <a:srgbClr val="FF0000"/>
              </a:solidFill>
            </a:endParaRPr>
          </a:p>
        </p:txBody>
      </p:sp>
      <p:sp>
        <p:nvSpPr>
          <p:cNvPr id="3" name="2 İçerik Yer Tutucusu"/>
          <p:cNvSpPr>
            <a:spLocks noGrp="1"/>
          </p:cNvSpPr>
          <p:nvPr>
            <p:ph idx="1"/>
          </p:nvPr>
        </p:nvSpPr>
        <p:spPr>
          <a:xfrm>
            <a:off x="457200" y="1196752"/>
            <a:ext cx="8229600" cy="5544616"/>
          </a:xfrm>
        </p:spPr>
        <p:txBody>
          <a:bodyPr>
            <a:normAutofit fontScale="85000" lnSpcReduction="20000"/>
          </a:bodyPr>
          <a:lstStyle/>
          <a:p>
            <a:pPr>
              <a:buNone/>
            </a:pPr>
            <a:r>
              <a:rPr lang="tr-TR" dirty="0" smtClean="0"/>
              <a:t>	</a:t>
            </a:r>
            <a:r>
              <a:rPr lang="en-US" dirty="0" smtClean="0"/>
              <a:t>In Great Britain medical registration of deaths had been introduced in 1801 and in</a:t>
            </a:r>
            <a:r>
              <a:rPr lang="tr-TR" dirty="0" smtClean="0"/>
              <a:t> </a:t>
            </a:r>
            <a:r>
              <a:rPr lang="en-US" dirty="0" smtClean="0"/>
              <a:t>1838 William Farr introduced a national system of recording causes of</a:t>
            </a:r>
            <a:r>
              <a:rPr lang="tr-TR" dirty="0" smtClean="0"/>
              <a:t> </a:t>
            </a:r>
            <a:r>
              <a:rPr lang="en-US" dirty="0" smtClean="0"/>
              <a:t>death. </a:t>
            </a:r>
            <a:endParaRPr lang="tr-TR" dirty="0" smtClean="0"/>
          </a:p>
          <a:p>
            <a:pPr>
              <a:buNone/>
            </a:pPr>
            <a:endParaRPr lang="tr-TR" dirty="0" smtClean="0"/>
          </a:p>
          <a:p>
            <a:pPr>
              <a:buNone/>
            </a:pPr>
            <a:r>
              <a:rPr lang="tr-TR" dirty="0" smtClean="0"/>
              <a:t>	</a:t>
            </a:r>
            <a:r>
              <a:rPr lang="en-US" dirty="0" smtClean="0"/>
              <a:t>Once the mechanism started to work it provided a wealth of data which Farr</a:t>
            </a:r>
            <a:r>
              <a:rPr lang="tr-TR" dirty="0" smtClean="0"/>
              <a:t> </a:t>
            </a:r>
            <a:r>
              <a:rPr lang="en-US" dirty="0" smtClean="0"/>
              <a:t>himself first analyzed with great skill, making full use of life table techniques (close in</a:t>
            </a:r>
            <a:r>
              <a:rPr lang="tr-TR" dirty="0" smtClean="0"/>
              <a:t> </a:t>
            </a:r>
            <a:r>
              <a:rPr lang="en-US" dirty="0" smtClean="0"/>
              <a:t>most details to those in present day use) and of procedures for standardizing rates.</a:t>
            </a:r>
            <a:r>
              <a:rPr lang="tr-TR" dirty="0" smtClean="0"/>
              <a:t> </a:t>
            </a:r>
          </a:p>
          <a:p>
            <a:pPr>
              <a:buNone/>
            </a:pPr>
            <a:endParaRPr lang="tr-TR" dirty="0" smtClean="0"/>
          </a:p>
          <a:p>
            <a:pPr>
              <a:buNone/>
            </a:pPr>
            <a:r>
              <a:rPr lang="tr-TR" dirty="0" smtClean="0"/>
              <a:t>	</a:t>
            </a:r>
            <a:r>
              <a:rPr lang="en-US" dirty="0" smtClean="0"/>
              <a:t>He</a:t>
            </a:r>
            <a:r>
              <a:rPr lang="tr-TR" dirty="0" smtClean="0"/>
              <a:t> </a:t>
            </a:r>
            <a:r>
              <a:rPr lang="en-US" dirty="0" smtClean="0"/>
              <a:t>was also instrumental in building up a classification of diseases for statistical purposes,</a:t>
            </a:r>
            <a:r>
              <a:rPr lang="tr-TR" dirty="0" smtClean="0"/>
              <a:t> at </a:t>
            </a:r>
            <a:r>
              <a:rPr lang="tr-TR" dirty="0" err="1" smtClean="0"/>
              <a:t>both</a:t>
            </a:r>
            <a:r>
              <a:rPr lang="tr-TR" dirty="0" smtClean="0"/>
              <a:t> </a:t>
            </a:r>
            <a:r>
              <a:rPr lang="tr-TR" dirty="0" err="1" smtClean="0"/>
              <a:t>national</a:t>
            </a:r>
            <a:r>
              <a:rPr lang="tr-TR" dirty="0" smtClean="0"/>
              <a:t> </a:t>
            </a:r>
            <a:r>
              <a:rPr lang="tr-TR" dirty="0" err="1" smtClean="0"/>
              <a:t>and</a:t>
            </a:r>
            <a:r>
              <a:rPr lang="tr-TR" dirty="0" smtClean="0"/>
              <a:t> </a:t>
            </a:r>
            <a:r>
              <a:rPr lang="tr-TR" dirty="0" err="1" smtClean="0"/>
              <a:t>international</a:t>
            </a:r>
            <a:r>
              <a:rPr lang="tr-TR" dirty="0" smtClean="0"/>
              <a:t> </a:t>
            </a:r>
            <a:r>
              <a:rPr lang="tr-TR" dirty="0" err="1" smtClean="0"/>
              <a:t>levels</a:t>
            </a:r>
            <a:r>
              <a:rPr lang="tr-TR" dirty="0" smtClean="0"/>
              <a:t>.</a:t>
            </a:r>
            <a:endParaRPr lang="tr-TR"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snowmap_1843"/>
          <p:cNvPicPr>
            <a:picLocks noChangeAspect="1" noChangeArrowheads="1"/>
          </p:cNvPicPr>
          <p:nvPr/>
        </p:nvPicPr>
        <p:blipFill>
          <a:blip r:embed="rId2" cstate="print"/>
          <a:srcRect/>
          <a:stretch>
            <a:fillRect/>
          </a:stretch>
        </p:blipFill>
        <p:spPr bwMode="auto">
          <a:xfrm>
            <a:off x="0" y="0"/>
            <a:ext cx="7596188" cy="6853238"/>
          </a:xfrm>
          <a:prstGeom prst="rect">
            <a:avLst/>
          </a:prstGeom>
          <a:noFill/>
          <a:ln w="9525">
            <a:noFill/>
            <a:miter lim="800000"/>
            <a:headEnd/>
            <a:tailEnd/>
          </a:ln>
        </p:spPr>
      </p:pic>
      <p:pic>
        <p:nvPicPr>
          <p:cNvPr id="31747" name="Picture 7" descr="broadstpumpwomen_sm">
            <a:hlinkClick r:id="rId3"/>
          </p:cNvPr>
          <p:cNvPicPr>
            <a:picLocks noChangeAspect="1" noChangeArrowheads="1"/>
          </p:cNvPicPr>
          <p:nvPr/>
        </p:nvPicPr>
        <p:blipFill>
          <a:blip r:embed="rId4" cstate="print"/>
          <a:srcRect/>
          <a:stretch>
            <a:fillRect/>
          </a:stretch>
        </p:blipFill>
        <p:spPr bwMode="auto">
          <a:xfrm>
            <a:off x="6408738" y="0"/>
            <a:ext cx="2735262" cy="2362200"/>
          </a:xfrm>
          <a:prstGeom prst="rect">
            <a:avLst/>
          </a:prstGeom>
          <a:noFill/>
          <a:ln w="9525">
            <a:noFill/>
            <a:miter lim="800000"/>
            <a:headEnd/>
            <a:tailEnd/>
          </a:ln>
        </p:spPr>
      </p:pic>
      <p:sp>
        <p:nvSpPr>
          <p:cNvPr id="31748" name="Text Box 8"/>
          <p:cNvSpPr txBox="1">
            <a:spLocks noChangeArrowheads="1"/>
          </p:cNvSpPr>
          <p:nvPr/>
        </p:nvSpPr>
        <p:spPr bwMode="auto">
          <a:xfrm>
            <a:off x="6300788" y="6021388"/>
            <a:ext cx="2691763" cy="584775"/>
          </a:xfrm>
          <a:prstGeom prst="rect">
            <a:avLst/>
          </a:prstGeom>
          <a:solidFill>
            <a:srgbClr val="FF99FF"/>
          </a:solidFill>
          <a:ln w="9525">
            <a:noFill/>
            <a:miter lim="800000"/>
            <a:headEnd/>
            <a:tailEnd/>
          </a:ln>
        </p:spPr>
        <p:txBody>
          <a:bodyPr wrap="none">
            <a:spAutoFit/>
          </a:bodyPr>
          <a:lstStyle/>
          <a:p>
            <a:r>
              <a:rPr lang="en-US" sz="3200" b="1" dirty="0" err="1" smtClean="0">
                <a:latin typeface="Comic Sans MS" pitchFamily="66" charset="0"/>
              </a:rPr>
              <a:t>Lond</a:t>
            </a:r>
            <a:r>
              <a:rPr lang="tr-TR" sz="3200" b="1" dirty="0" smtClean="0">
                <a:latin typeface="Comic Sans MS" pitchFamily="66" charset="0"/>
              </a:rPr>
              <a:t>on</a:t>
            </a:r>
            <a:r>
              <a:rPr lang="en-US" sz="3200" b="1" dirty="0" smtClean="0">
                <a:latin typeface="Comic Sans MS" pitchFamily="66" charset="0"/>
              </a:rPr>
              <a:t> </a:t>
            </a:r>
            <a:r>
              <a:rPr lang="en-US" sz="3200" b="1" dirty="0">
                <a:latin typeface="Comic Sans MS" pitchFamily="66" charset="0"/>
              </a:rPr>
              <a:t>1843</a:t>
            </a:r>
          </a:p>
        </p:txBody>
      </p:sp>
      <p:sp>
        <p:nvSpPr>
          <p:cNvPr id="95241" name="Oval 9"/>
          <p:cNvSpPr>
            <a:spLocks noChangeArrowheads="1"/>
          </p:cNvSpPr>
          <p:nvPr/>
        </p:nvSpPr>
        <p:spPr bwMode="auto">
          <a:xfrm>
            <a:off x="3492500" y="2276475"/>
            <a:ext cx="1439863" cy="914400"/>
          </a:xfrm>
          <a:prstGeom prst="ellipse">
            <a:avLst/>
          </a:prstGeom>
          <a:noFill/>
          <a:ln w="38100">
            <a:solidFill>
              <a:srgbClr val="FF0000"/>
            </a:solidFill>
            <a:round/>
            <a:headEnd/>
            <a:tailEnd/>
          </a:ln>
        </p:spPr>
        <p:txBody>
          <a:bodyPr wrap="none" anchor="ctr"/>
          <a:lstStyle/>
          <a:p>
            <a:endParaRPr lang="tr-T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41"/>
                                        </p:tgtEl>
                                        <p:attrNameLst>
                                          <p:attrName>style.visibility</p:attrName>
                                        </p:attrNameLst>
                                      </p:cBhvr>
                                      <p:to>
                                        <p:strVal val="visible"/>
                                      </p:to>
                                    </p:set>
                                    <p:animEffect transition="in" filter="blinds(horizontal)">
                                      <p:cBhvr>
                                        <p:cTn id="7" dur="500"/>
                                        <p:tgtEl>
                                          <p:spTgt spid="95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cstate="print"/>
          <a:srcRect/>
          <a:stretch>
            <a:fillRect/>
          </a:stretch>
        </p:blipFill>
        <p:spPr bwMode="auto">
          <a:xfrm>
            <a:off x="72008" y="404664"/>
            <a:ext cx="8964488" cy="5899627"/>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snowmap_1862"/>
          <p:cNvPicPr>
            <a:picLocks noChangeAspect="1" noChangeArrowheads="1"/>
          </p:cNvPicPr>
          <p:nvPr/>
        </p:nvPicPr>
        <p:blipFill>
          <a:blip r:embed="rId2" cstate="print"/>
          <a:srcRect/>
          <a:stretch>
            <a:fillRect/>
          </a:stretch>
        </p:blipFill>
        <p:spPr bwMode="auto">
          <a:xfrm>
            <a:off x="0" y="0"/>
            <a:ext cx="7524750" cy="6864350"/>
          </a:xfrm>
          <a:prstGeom prst="rect">
            <a:avLst/>
          </a:prstGeom>
          <a:noFill/>
          <a:ln w="9525">
            <a:noFill/>
            <a:miter lim="800000"/>
            <a:headEnd/>
            <a:tailEnd/>
          </a:ln>
        </p:spPr>
      </p:pic>
      <p:sp>
        <p:nvSpPr>
          <p:cNvPr id="96263" name="Oval 7"/>
          <p:cNvSpPr>
            <a:spLocks noChangeArrowheads="1"/>
          </p:cNvSpPr>
          <p:nvPr/>
        </p:nvSpPr>
        <p:spPr bwMode="auto">
          <a:xfrm>
            <a:off x="3492500" y="2276475"/>
            <a:ext cx="1439863" cy="914400"/>
          </a:xfrm>
          <a:prstGeom prst="ellipse">
            <a:avLst/>
          </a:prstGeom>
          <a:noFill/>
          <a:ln w="38100">
            <a:solidFill>
              <a:srgbClr val="FF0000"/>
            </a:solidFill>
            <a:round/>
            <a:headEnd/>
            <a:tailEnd/>
          </a:ln>
        </p:spPr>
        <p:txBody>
          <a:bodyPr wrap="none" anchor="ctr"/>
          <a:lstStyle/>
          <a:p>
            <a:endParaRPr lang="tr-TR"/>
          </a:p>
        </p:txBody>
      </p:sp>
      <p:pic>
        <p:nvPicPr>
          <p:cNvPr id="96265" name="Picture 9" descr="snowphoto1857"/>
          <p:cNvPicPr>
            <a:picLocks noChangeAspect="1" noChangeArrowheads="1"/>
          </p:cNvPicPr>
          <p:nvPr/>
        </p:nvPicPr>
        <p:blipFill>
          <a:blip r:embed="rId3" cstate="print"/>
          <a:srcRect/>
          <a:stretch>
            <a:fillRect/>
          </a:stretch>
        </p:blipFill>
        <p:spPr bwMode="auto">
          <a:xfrm>
            <a:off x="6575425" y="0"/>
            <a:ext cx="2568575" cy="3429000"/>
          </a:xfrm>
          <a:prstGeom prst="rect">
            <a:avLst/>
          </a:prstGeom>
          <a:noFill/>
          <a:ln w="9525">
            <a:noFill/>
            <a:miter lim="800000"/>
            <a:headEnd/>
            <a:tailEnd/>
          </a:ln>
        </p:spPr>
      </p:pic>
      <p:pic>
        <p:nvPicPr>
          <p:cNvPr id="96266" name="Picture 10"/>
          <p:cNvPicPr>
            <a:picLocks noChangeAspect="1" noChangeArrowheads="1"/>
          </p:cNvPicPr>
          <p:nvPr/>
        </p:nvPicPr>
        <p:blipFill>
          <a:blip r:embed="rId4" cstate="print"/>
          <a:srcRect/>
          <a:stretch>
            <a:fillRect/>
          </a:stretch>
        </p:blipFill>
        <p:spPr bwMode="auto">
          <a:xfrm>
            <a:off x="6572250" y="3429000"/>
            <a:ext cx="2571750" cy="3240088"/>
          </a:xfrm>
          <a:prstGeom prst="rect">
            <a:avLst/>
          </a:prstGeom>
          <a:noFill/>
          <a:ln w="9525">
            <a:noFill/>
            <a:miter lim="800000"/>
            <a:headEnd/>
            <a:tailEnd/>
          </a:ln>
        </p:spPr>
      </p:pic>
      <p:sp>
        <p:nvSpPr>
          <p:cNvPr id="32774" name="Text Box 11"/>
          <p:cNvSpPr txBox="1">
            <a:spLocks noChangeArrowheads="1"/>
          </p:cNvSpPr>
          <p:nvPr/>
        </p:nvSpPr>
        <p:spPr bwMode="auto">
          <a:xfrm>
            <a:off x="7451725" y="6400800"/>
            <a:ext cx="863600" cy="457200"/>
          </a:xfrm>
          <a:prstGeom prst="rect">
            <a:avLst/>
          </a:prstGeom>
          <a:solidFill>
            <a:srgbClr val="FF99CC"/>
          </a:solidFill>
          <a:ln w="9525">
            <a:noFill/>
            <a:miter lim="800000"/>
            <a:headEnd/>
            <a:tailEnd/>
          </a:ln>
        </p:spPr>
        <p:txBody>
          <a:bodyPr wrap="none">
            <a:spAutoFit/>
          </a:bodyPr>
          <a:lstStyle/>
          <a:p>
            <a:r>
              <a:rPr lang="en-US" sz="2400" b="1"/>
              <a:t>1855</a:t>
            </a:r>
          </a:p>
        </p:txBody>
      </p:sp>
      <p:pic>
        <p:nvPicPr>
          <p:cNvPr id="96269" name="Picture 13"/>
          <p:cNvPicPr>
            <a:picLocks noChangeAspect="1" noChangeArrowheads="1"/>
          </p:cNvPicPr>
          <p:nvPr/>
        </p:nvPicPr>
        <p:blipFill>
          <a:blip r:embed="rId5" cstate="print"/>
          <a:srcRect/>
          <a:stretch>
            <a:fillRect/>
          </a:stretch>
        </p:blipFill>
        <p:spPr bwMode="auto">
          <a:xfrm>
            <a:off x="0" y="3298825"/>
            <a:ext cx="4787900" cy="35591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63"/>
                                        </p:tgtEl>
                                        <p:attrNameLst>
                                          <p:attrName>style.visibility</p:attrName>
                                        </p:attrNameLst>
                                      </p:cBhvr>
                                      <p:to>
                                        <p:strVal val="visible"/>
                                      </p:to>
                                    </p:set>
                                    <p:animEffect transition="in" filter="blinds(horizontal)">
                                      <p:cBhvr>
                                        <p:cTn id="7" dur="500"/>
                                        <p:tgtEl>
                                          <p:spTgt spid="962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6265"/>
                                        </p:tgtEl>
                                        <p:attrNameLst>
                                          <p:attrName>style.visibility</p:attrName>
                                        </p:attrNameLst>
                                      </p:cBhvr>
                                      <p:to>
                                        <p:strVal val="visible"/>
                                      </p:to>
                                    </p:set>
                                    <p:anim calcmode="lin" valueType="num">
                                      <p:cBhvr additive="base">
                                        <p:cTn id="12" dur="500" fill="hold"/>
                                        <p:tgtEl>
                                          <p:spTgt spid="96265"/>
                                        </p:tgtEl>
                                        <p:attrNameLst>
                                          <p:attrName>ppt_x</p:attrName>
                                        </p:attrNameLst>
                                      </p:cBhvr>
                                      <p:tavLst>
                                        <p:tav tm="0">
                                          <p:val>
                                            <p:strVal val="#ppt_x"/>
                                          </p:val>
                                        </p:tav>
                                        <p:tav tm="100000">
                                          <p:val>
                                            <p:strVal val="#ppt_x"/>
                                          </p:val>
                                        </p:tav>
                                      </p:tavLst>
                                    </p:anim>
                                    <p:anim calcmode="lin" valueType="num">
                                      <p:cBhvr additive="base">
                                        <p:cTn id="13" dur="500" fill="hold"/>
                                        <p:tgtEl>
                                          <p:spTgt spid="962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96269"/>
                                        </p:tgtEl>
                                        <p:attrNameLst>
                                          <p:attrName>style.visibility</p:attrName>
                                        </p:attrNameLst>
                                      </p:cBhvr>
                                      <p:to>
                                        <p:strVal val="visible"/>
                                      </p:to>
                                    </p:set>
                                    <p:animEffect transition="in" filter="checkerboard(across)">
                                      <p:cBhvr>
                                        <p:cTn id="18" dur="500"/>
                                        <p:tgtEl>
                                          <p:spTgt spid="96269"/>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96266"/>
                                        </p:tgtEl>
                                        <p:attrNameLst>
                                          <p:attrName>style.visibility</p:attrName>
                                        </p:attrNameLst>
                                      </p:cBhvr>
                                      <p:to>
                                        <p:strVal val="visible"/>
                                      </p:to>
                                    </p:set>
                                    <p:anim calcmode="lin" valueType="num">
                                      <p:cBhvr additive="base">
                                        <p:cTn id="23" dur="5000" fill="hold"/>
                                        <p:tgtEl>
                                          <p:spTgt spid="96266"/>
                                        </p:tgtEl>
                                        <p:attrNameLst>
                                          <p:attrName>ppt_x</p:attrName>
                                        </p:attrNameLst>
                                      </p:cBhvr>
                                      <p:tavLst>
                                        <p:tav tm="0">
                                          <p:val>
                                            <p:strVal val="#ppt_x"/>
                                          </p:val>
                                        </p:tav>
                                        <p:tav tm="100000">
                                          <p:val>
                                            <p:strVal val="#ppt_x"/>
                                          </p:val>
                                        </p:tav>
                                      </p:tavLst>
                                    </p:anim>
                                    <p:anim calcmode="lin" valueType="num">
                                      <p:cBhvr additive="base">
                                        <p:cTn id="24" dur="5000" fill="hold"/>
                                        <p:tgtEl>
                                          <p:spTgt spid="96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01700"/>
            <a:ext cx="9144000" cy="5032677"/>
          </a:xfrm>
          <a:prstGeom prst="rect">
            <a:avLst/>
          </a:prstGeom>
        </p:spPr>
      </p:pic>
    </p:spTree>
    <p:extLst>
      <p:ext uri="{BB962C8B-B14F-4D97-AF65-F5344CB8AC3E}">
        <p14:creationId xmlns:p14="http://schemas.microsoft.com/office/powerpoint/2010/main" val="14391734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2"/>
          <p:cNvSpPr>
            <a:spLocks noGrp="1"/>
          </p:cNvSpPr>
          <p:nvPr>
            <p:ph type="subTitle" idx="1"/>
          </p:nvPr>
        </p:nvSpPr>
        <p:spPr>
          <a:xfrm>
            <a:off x="179388" y="1579910"/>
            <a:ext cx="8929687" cy="4297362"/>
          </a:xfrm>
        </p:spPr>
        <p:txBody>
          <a:bodyPr>
            <a:normAutofit fontScale="85000" lnSpcReduction="20000"/>
          </a:bodyPr>
          <a:lstStyle/>
          <a:p>
            <a:pPr marL="342900" indent="-342900" algn="l">
              <a:buFont typeface="Wingdings" charset="0"/>
              <a:buChar char="ü"/>
            </a:pPr>
            <a:endParaRPr lang="en-US" sz="2400" dirty="0">
              <a:solidFill>
                <a:schemeClr val="tx1"/>
              </a:solidFill>
              <a:latin typeface="Calibri" charset="0"/>
            </a:endParaRPr>
          </a:p>
          <a:p>
            <a:pPr marL="342900" indent="-342900" algn="l">
              <a:buFont typeface="Wingdings" charset="0"/>
              <a:buChar char="ü"/>
            </a:pPr>
            <a:r>
              <a:rPr lang="en-US" sz="2400" dirty="0">
                <a:solidFill>
                  <a:schemeClr val="tx1"/>
                </a:solidFill>
                <a:latin typeface="Calibri" charset="0"/>
              </a:rPr>
              <a:t>Chair, Infectious Diseases Department, American Hospital</a:t>
            </a:r>
          </a:p>
          <a:p>
            <a:pPr marL="342900" indent="-342900" algn="l">
              <a:buFont typeface="Wingdings" charset="0"/>
              <a:buChar char="ü"/>
            </a:pPr>
            <a:endParaRPr lang="en-US" sz="2400" dirty="0">
              <a:solidFill>
                <a:schemeClr val="tx1"/>
              </a:solidFill>
              <a:latin typeface="Calibri" charset="0"/>
            </a:endParaRPr>
          </a:p>
          <a:p>
            <a:pPr marL="342900" indent="-342900" algn="l">
              <a:buFont typeface="Wingdings" charset="0"/>
              <a:buChar char="ü"/>
            </a:pPr>
            <a:r>
              <a:rPr lang="en-US" sz="2400" dirty="0">
                <a:solidFill>
                  <a:schemeClr val="tx1"/>
                </a:solidFill>
                <a:latin typeface="Calibri" charset="0"/>
              </a:rPr>
              <a:t>President, Turkish Society of </a:t>
            </a:r>
            <a:r>
              <a:rPr lang="en-US" sz="2400" dirty="0" err="1">
                <a:solidFill>
                  <a:schemeClr val="tx1"/>
                </a:solidFill>
                <a:latin typeface="Calibri" charset="0"/>
              </a:rPr>
              <a:t>Clin</a:t>
            </a:r>
            <a:r>
              <a:rPr lang="en-US" sz="2400" dirty="0">
                <a:solidFill>
                  <a:schemeClr val="tx1"/>
                </a:solidFill>
                <a:latin typeface="Calibri" charset="0"/>
              </a:rPr>
              <a:t> </a:t>
            </a:r>
            <a:r>
              <a:rPr lang="en-US" sz="2400" dirty="0" err="1">
                <a:solidFill>
                  <a:schemeClr val="tx1"/>
                </a:solidFill>
                <a:latin typeface="Calibri" charset="0"/>
              </a:rPr>
              <a:t>Microbiol</a:t>
            </a:r>
            <a:r>
              <a:rPr lang="en-US" sz="2400" dirty="0">
                <a:solidFill>
                  <a:schemeClr val="tx1"/>
                </a:solidFill>
                <a:latin typeface="Calibri" charset="0"/>
              </a:rPr>
              <a:t> &amp; Infectious Diseases </a:t>
            </a:r>
            <a:r>
              <a:rPr lang="en-US" sz="2400" dirty="0">
                <a:solidFill>
                  <a:schemeClr val="tx1"/>
                </a:solidFill>
                <a:latin typeface="Calibri" charset="0"/>
                <a:hlinkClick r:id="rId2"/>
              </a:rPr>
              <a:t>www.klimik.org.tr</a:t>
            </a:r>
            <a:endParaRPr lang="en-US" sz="2400" dirty="0">
              <a:solidFill>
                <a:schemeClr val="tx1"/>
              </a:solidFill>
              <a:latin typeface="Calibri" charset="0"/>
            </a:endParaRPr>
          </a:p>
          <a:p>
            <a:pPr marL="342900" indent="-342900" algn="l">
              <a:buFont typeface="Wingdings" charset="0"/>
              <a:buChar char="ü"/>
            </a:pPr>
            <a:endParaRPr lang="en-US" sz="2400" dirty="0">
              <a:solidFill>
                <a:schemeClr val="tx1"/>
              </a:solidFill>
              <a:latin typeface="Calibri" charset="0"/>
            </a:endParaRPr>
          </a:p>
          <a:p>
            <a:pPr marL="342900" indent="-342900" algn="l">
              <a:buFont typeface="Wingdings" charset="0"/>
              <a:buChar char="ü"/>
            </a:pPr>
            <a:r>
              <a:rPr lang="en-US" sz="2400" dirty="0">
                <a:solidFill>
                  <a:schemeClr val="tx1"/>
                </a:solidFill>
                <a:latin typeface="Calibri" charset="0"/>
              </a:rPr>
              <a:t>Full member, Academy of Science, Turkey</a:t>
            </a:r>
          </a:p>
          <a:p>
            <a:pPr marL="342900" indent="-342900" algn="l">
              <a:buFont typeface="Wingdings" charset="0"/>
              <a:buChar char="ü"/>
            </a:pPr>
            <a:endParaRPr lang="en-US" sz="2400" dirty="0">
              <a:solidFill>
                <a:schemeClr val="tx1"/>
              </a:solidFill>
              <a:latin typeface="Calibri" charset="0"/>
            </a:endParaRPr>
          </a:p>
          <a:p>
            <a:pPr marL="342900" indent="-342900" algn="l">
              <a:buFont typeface="Wingdings" charset="0"/>
              <a:buChar char="ü"/>
            </a:pPr>
            <a:r>
              <a:rPr lang="en-US" sz="2400" dirty="0">
                <a:solidFill>
                  <a:schemeClr val="tx1"/>
                </a:solidFill>
                <a:latin typeface="Calibri" charset="0"/>
              </a:rPr>
              <a:t>Associate editor, Clinical Microbiology and Infection</a:t>
            </a:r>
          </a:p>
          <a:p>
            <a:pPr marL="342900" indent="-342900" algn="l">
              <a:buFont typeface="Wingdings" charset="0"/>
              <a:buChar char="ü"/>
            </a:pPr>
            <a:endParaRPr lang="en-US" sz="2400" dirty="0">
              <a:solidFill>
                <a:schemeClr val="tx1"/>
              </a:solidFill>
              <a:latin typeface="Calibri" charset="0"/>
            </a:endParaRPr>
          </a:p>
          <a:p>
            <a:pPr marL="342900" indent="-342900" algn="l">
              <a:buFont typeface="Wingdings" charset="0"/>
              <a:buChar char="ü"/>
            </a:pPr>
            <a:r>
              <a:rPr lang="en-US" sz="2400" dirty="0">
                <a:solidFill>
                  <a:schemeClr val="tx1"/>
                </a:solidFill>
                <a:latin typeface="Calibri" charset="0"/>
              </a:rPr>
              <a:t>Executive Board Member, </a:t>
            </a:r>
            <a:r>
              <a:rPr lang="en-US" sz="2400" dirty="0" err="1">
                <a:solidFill>
                  <a:schemeClr val="tx1"/>
                </a:solidFill>
                <a:latin typeface="Calibri" charset="0"/>
              </a:rPr>
              <a:t>Eur</a:t>
            </a:r>
            <a:r>
              <a:rPr lang="en-US" sz="2400" dirty="0">
                <a:solidFill>
                  <a:schemeClr val="tx1"/>
                </a:solidFill>
                <a:latin typeface="Calibri" charset="0"/>
              </a:rPr>
              <a:t> Study Group on Antibiotic Policy, ESCMID</a:t>
            </a:r>
          </a:p>
          <a:p>
            <a:pPr marL="342900" indent="-342900" algn="l">
              <a:buFont typeface="Wingdings" charset="0"/>
              <a:buChar char="ü"/>
            </a:pPr>
            <a:endParaRPr lang="en-US" sz="2400" dirty="0">
              <a:solidFill>
                <a:schemeClr val="tx1"/>
              </a:solidFill>
              <a:latin typeface="Calibri" charset="0"/>
            </a:endParaRPr>
          </a:p>
          <a:p>
            <a:pPr marL="342900" indent="-342900" algn="l">
              <a:buFont typeface="Wingdings" charset="0"/>
              <a:buChar char="ü"/>
            </a:pPr>
            <a:r>
              <a:rPr lang="en-US" sz="2400" dirty="0">
                <a:solidFill>
                  <a:schemeClr val="tx1"/>
                </a:solidFill>
                <a:latin typeface="Calibri" charset="0"/>
              </a:rPr>
              <a:t>World Council member, International Society of  Infect Dis (ISID)</a:t>
            </a:r>
          </a:p>
          <a:p>
            <a:pPr marL="342900" indent="-342900" algn="l" eaLnBrk="1" hangingPunct="1">
              <a:lnSpc>
                <a:spcPct val="80000"/>
              </a:lnSpc>
              <a:buFont typeface="Wingdings" charset="0"/>
              <a:buChar char="ü"/>
            </a:pPr>
            <a:endParaRPr lang="tr-TR" sz="2400" dirty="0">
              <a:solidFill>
                <a:schemeClr val="tx1"/>
              </a:solidFill>
              <a:latin typeface="Calibri" charset="0"/>
            </a:endParaRPr>
          </a:p>
          <a:p>
            <a:pPr marL="342900" indent="-342900" algn="l" eaLnBrk="1" hangingPunct="1">
              <a:lnSpc>
                <a:spcPct val="80000"/>
              </a:lnSpc>
              <a:buFont typeface="Wingdings" charset="0"/>
              <a:buChar char="ü"/>
            </a:pPr>
            <a:endParaRPr lang="tr-TR" sz="2400" dirty="0">
              <a:solidFill>
                <a:schemeClr val="tx1"/>
              </a:solidFill>
              <a:latin typeface="Calibri" charset="0"/>
            </a:endParaRPr>
          </a:p>
          <a:p>
            <a:pPr marL="342900" indent="-342900" algn="l" eaLnBrk="1" hangingPunct="1">
              <a:lnSpc>
                <a:spcPct val="80000"/>
              </a:lnSpc>
              <a:buFont typeface="Wingdings" charset="0"/>
              <a:buChar char="ü"/>
            </a:pPr>
            <a:endParaRPr lang="tr-TR" sz="2400" dirty="0">
              <a:solidFill>
                <a:schemeClr val="tx1"/>
              </a:solidFill>
              <a:latin typeface="Calibri" charset="0"/>
            </a:endParaRPr>
          </a:p>
        </p:txBody>
      </p:sp>
      <p:sp>
        <p:nvSpPr>
          <p:cNvPr id="15362" name="TextBox 1"/>
          <p:cNvSpPr txBox="1">
            <a:spLocks noChangeArrowheads="1"/>
          </p:cNvSpPr>
          <p:nvPr/>
        </p:nvSpPr>
        <p:spPr bwMode="auto">
          <a:xfrm>
            <a:off x="2667000" y="684560"/>
            <a:ext cx="2625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FF0000"/>
                </a:solidFill>
              </a:rPr>
              <a:t>Current tasks</a:t>
            </a:r>
          </a:p>
        </p:txBody>
      </p:sp>
    </p:spTree>
    <p:extLst>
      <p:ext uri="{BB962C8B-B14F-4D97-AF65-F5344CB8AC3E}">
        <p14:creationId xmlns:p14="http://schemas.microsoft.com/office/powerpoint/2010/main" val="620406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snowmap_1998"/>
          <p:cNvPicPr>
            <a:picLocks noChangeAspect="1" noChangeArrowheads="1"/>
          </p:cNvPicPr>
          <p:nvPr/>
        </p:nvPicPr>
        <p:blipFill>
          <a:blip r:embed="rId2" cstate="print"/>
          <a:srcRect/>
          <a:stretch>
            <a:fillRect/>
          </a:stretch>
        </p:blipFill>
        <p:spPr bwMode="auto">
          <a:xfrm>
            <a:off x="0" y="0"/>
            <a:ext cx="7235825" cy="6811963"/>
          </a:xfrm>
          <a:prstGeom prst="rect">
            <a:avLst/>
          </a:prstGeom>
          <a:noFill/>
          <a:ln w="9525">
            <a:noFill/>
            <a:miter lim="800000"/>
            <a:headEnd/>
            <a:tailEnd/>
          </a:ln>
        </p:spPr>
      </p:pic>
      <p:sp>
        <p:nvSpPr>
          <p:cNvPr id="33795" name="Text Box 6"/>
          <p:cNvSpPr txBox="1">
            <a:spLocks noChangeArrowheads="1"/>
          </p:cNvSpPr>
          <p:nvPr/>
        </p:nvSpPr>
        <p:spPr bwMode="auto">
          <a:xfrm>
            <a:off x="6156325" y="6021388"/>
            <a:ext cx="2691763" cy="584775"/>
          </a:xfrm>
          <a:prstGeom prst="rect">
            <a:avLst/>
          </a:prstGeom>
          <a:solidFill>
            <a:srgbClr val="FF99FF"/>
          </a:solidFill>
          <a:ln w="9525">
            <a:noFill/>
            <a:miter lim="800000"/>
            <a:headEnd/>
            <a:tailEnd/>
          </a:ln>
        </p:spPr>
        <p:txBody>
          <a:bodyPr wrap="none">
            <a:spAutoFit/>
          </a:bodyPr>
          <a:lstStyle/>
          <a:p>
            <a:r>
              <a:rPr lang="en-US" sz="3200" b="1" dirty="0" err="1" smtClean="0">
                <a:latin typeface="Comic Sans MS" pitchFamily="66" charset="0"/>
              </a:rPr>
              <a:t>Lond</a:t>
            </a:r>
            <a:r>
              <a:rPr lang="tr-TR" sz="3200" b="1" dirty="0" smtClean="0">
                <a:latin typeface="Comic Sans MS" pitchFamily="66" charset="0"/>
              </a:rPr>
              <a:t>on</a:t>
            </a:r>
            <a:r>
              <a:rPr lang="en-US" sz="3200" b="1" dirty="0" smtClean="0">
                <a:latin typeface="Comic Sans MS" pitchFamily="66" charset="0"/>
              </a:rPr>
              <a:t> </a:t>
            </a:r>
            <a:r>
              <a:rPr lang="en-US" sz="3200" b="1" dirty="0">
                <a:latin typeface="Comic Sans MS" pitchFamily="66" charset="0"/>
              </a:rPr>
              <a:t>1998</a:t>
            </a:r>
          </a:p>
        </p:txBody>
      </p:sp>
      <p:sp>
        <p:nvSpPr>
          <p:cNvPr id="97287" name="Oval 7"/>
          <p:cNvSpPr>
            <a:spLocks noChangeArrowheads="1"/>
          </p:cNvSpPr>
          <p:nvPr/>
        </p:nvSpPr>
        <p:spPr bwMode="auto">
          <a:xfrm>
            <a:off x="3276600" y="2349500"/>
            <a:ext cx="1439863" cy="914400"/>
          </a:xfrm>
          <a:prstGeom prst="ellipse">
            <a:avLst/>
          </a:prstGeom>
          <a:noFill/>
          <a:ln w="38100">
            <a:solidFill>
              <a:srgbClr val="FF0000"/>
            </a:solidFill>
            <a:round/>
            <a:headEnd/>
            <a:tailEnd/>
          </a:ln>
        </p:spPr>
        <p:txBody>
          <a:bodyPr wrap="none" anchor="ctr"/>
          <a:lstStyle/>
          <a:p>
            <a:endParaRPr lang="tr-T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7"/>
                                        </p:tgtEl>
                                        <p:attrNameLst>
                                          <p:attrName>style.visibility</p:attrName>
                                        </p:attrNameLst>
                                      </p:cBhvr>
                                      <p:to>
                                        <p:strVal val="visible"/>
                                      </p:to>
                                    </p:set>
                                    <p:animEffect transition="in" filter="blinds(horizontal)">
                                      <p:cBhvr>
                                        <p:cTn id="7" dur="500"/>
                                        <p:tgtEl>
                                          <p:spTgt spid="9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1116012" y="411163"/>
            <a:ext cx="6912371" cy="1938992"/>
          </a:xfrm>
          <a:prstGeom prst="rect">
            <a:avLst/>
          </a:prstGeom>
          <a:noFill/>
          <a:ln w="9525">
            <a:noFill/>
            <a:miter lim="800000"/>
            <a:headEnd/>
            <a:tailEnd/>
          </a:ln>
        </p:spPr>
        <p:txBody>
          <a:bodyPr wrap="square">
            <a:spAutoFit/>
          </a:bodyPr>
          <a:lstStyle/>
          <a:p>
            <a:r>
              <a:rPr lang="en-US" sz="2400" dirty="0">
                <a:latin typeface="Comic Sans MS" pitchFamily="66" charset="0"/>
              </a:rPr>
              <a:t>1831-1832	</a:t>
            </a:r>
            <a:r>
              <a:rPr lang="tr-TR" sz="2400" dirty="0">
                <a:latin typeface="Comic Sans MS" pitchFamily="66" charset="0"/>
              </a:rPr>
              <a:t>	</a:t>
            </a:r>
            <a:r>
              <a:rPr lang="tr-TR" sz="2400" dirty="0" smtClean="0">
                <a:latin typeface="Comic Sans MS" pitchFamily="66" charset="0"/>
              </a:rPr>
              <a:t>	</a:t>
            </a:r>
            <a:r>
              <a:rPr lang="en-US" sz="2400" dirty="0" smtClean="0">
                <a:latin typeface="Comic Sans MS" pitchFamily="66" charset="0"/>
              </a:rPr>
              <a:t>22 </a:t>
            </a:r>
            <a:r>
              <a:rPr lang="en-US" sz="2400" dirty="0">
                <a:latin typeface="Comic Sans MS" pitchFamily="66" charset="0"/>
              </a:rPr>
              <a:t>000 </a:t>
            </a:r>
            <a:r>
              <a:rPr lang="tr-TR" sz="2400" dirty="0" err="1" smtClean="0">
                <a:latin typeface="Comic Sans MS" pitchFamily="66" charset="0"/>
              </a:rPr>
              <a:t>deaths</a:t>
            </a:r>
            <a:endParaRPr lang="tr-TR" sz="2400" dirty="0">
              <a:latin typeface="Comic Sans MS" pitchFamily="66" charset="0"/>
            </a:endParaRPr>
          </a:p>
          <a:p>
            <a:r>
              <a:rPr lang="tr-TR" sz="2400" dirty="0">
                <a:latin typeface="Comic Sans MS" pitchFamily="66" charset="0"/>
              </a:rPr>
              <a:t>1848-1849		</a:t>
            </a:r>
            <a:r>
              <a:rPr lang="tr-TR" sz="2400" dirty="0" smtClean="0">
                <a:latin typeface="Comic Sans MS" pitchFamily="66" charset="0"/>
              </a:rPr>
              <a:t>	52 </a:t>
            </a:r>
            <a:r>
              <a:rPr lang="tr-TR" sz="2400" dirty="0">
                <a:latin typeface="Comic Sans MS" pitchFamily="66" charset="0"/>
              </a:rPr>
              <a:t>000 </a:t>
            </a:r>
            <a:r>
              <a:rPr lang="tr-TR" sz="2400" dirty="0" err="1" smtClean="0">
                <a:latin typeface="Comic Sans MS" pitchFamily="66" charset="0"/>
              </a:rPr>
              <a:t>deaths</a:t>
            </a:r>
            <a:endParaRPr lang="tr-TR" sz="2400" dirty="0">
              <a:latin typeface="Comic Sans MS" pitchFamily="66" charset="0"/>
            </a:endParaRPr>
          </a:p>
          <a:p>
            <a:r>
              <a:rPr lang="tr-TR" sz="2400" dirty="0">
                <a:latin typeface="Comic Sans MS" pitchFamily="66" charset="0"/>
              </a:rPr>
              <a:t>1853-1854		</a:t>
            </a:r>
            <a:r>
              <a:rPr lang="tr-TR" sz="2400" dirty="0" smtClean="0">
                <a:latin typeface="Comic Sans MS" pitchFamily="66" charset="0"/>
              </a:rPr>
              <a:t>	John </a:t>
            </a:r>
            <a:r>
              <a:rPr lang="tr-TR" sz="2400" dirty="0" err="1" smtClean="0">
                <a:latin typeface="Comic Sans MS" pitchFamily="66" charset="0"/>
              </a:rPr>
              <a:t>Snow’s</a:t>
            </a:r>
            <a:r>
              <a:rPr lang="tr-TR" sz="2400" dirty="0" smtClean="0">
                <a:latin typeface="Comic Sans MS" pitchFamily="66" charset="0"/>
              </a:rPr>
              <a:t> </a:t>
            </a:r>
            <a:r>
              <a:rPr lang="tr-TR" sz="2400" dirty="0" err="1" smtClean="0">
                <a:latin typeface="Comic Sans MS" pitchFamily="66" charset="0"/>
              </a:rPr>
              <a:t>studies</a:t>
            </a:r>
            <a:endParaRPr lang="tr-TR" sz="2400" dirty="0">
              <a:latin typeface="Comic Sans MS" pitchFamily="66" charset="0"/>
            </a:endParaRPr>
          </a:p>
          <a:p>
            <a:endParaRPr lang="tr-TR" sz="2400" dirty="0">
              <a:latin typeface="Comic Sans MS" pitchFamily="66" charset="0"/>
            </a:endParaRPr>
          </a:p>
          <a:p>
            <a:r>
              <a:rPr lang="tr-TR" sz="2400" dirty="0" err="1" smtClean="0">
                <a:solidFill>
                  <a:srgbClr val="FF0000"/>
                </a:solidFill>
                <a:latin typeface="Comic Sans MS" pitchFamily="66" charset="0"/>
              </a:rPr>
              <a:t>The</a:t>
            </a:r>
            <a:r>
              <a:rPr lang="tr-TR" sz="2400" dirty="0" smtClean="0">
                <a:solidFill>
                  <a:srgbClr val="FF0000"/>
                </a:solidFill>
                <a:latin typeface="Comic Sans MS" pitchFamily="66" charset="0"/>
              </a:rPr>
              <a:t> </a:t>
            </a:r>
            <a:r>
              <a:rPr lang="tr-TR" sz="2400" dirty="0" err="1" smtClean="0">
                <a:solidFill>
                  <a:srgbClr val="FF0000"/>
                </a:solidFill>
                <a:latin typeface="Comic Sans MS" pitchFamily="66" charset="0"/>
              </a:rPr>
              <a:t>last</a:t>
            </a:r>
            <a:r>
              <a:rPr lang="tr-TR" sz="2400" dirty="0" smtClean="0">
                <a:solidFill>
                  <a:srgbClr val="FF0000"/>
                </a:solidFill>
                <a:latin typeface="Comic Sans MS" pitchFamily="66" charset="0"/>
              </a:rPr>
              <a:t> </a:t>
            </a:r>
            <a:r>
              <a:rPr lang="tr-TR" sz="2400" dirty="0" err="1" smtClean="0">
                <a:solidFill>
                  <a:srgbClr val="FF0000"/>
                </a:solidFill>
                <a:latin typeface="Comic Sans MS" pitchFamily="66" charset="0"/>
              </a:rPr>
              <a:t>outbreak</a:t>
            </a:r>
            <a:r>
              <a:rPr lang="tr-TR" sz="2400" dirty="0" smtClean="0">
                <a:solidFill>
                  <a:srgbClr val="FF0000"/>
                </a:solidFill>
                <a:latin typeface="Comic Sans MS" pitchFamily="66" charset="0"/>
              </a:rPr>
              <a:t>: </a:t>
            </a:r>
            <a:r>
              <a:rPr lang="tr-TR" sz="2400" dirty="0">
                <a:solidFill>
                  <a:srgbClr val="FF0000"/>
                </a:solidFill>
                <a:latin typeface="Comic Sans MS" pitchFamily="66" charset="0"/>
              </a:rPr>
              <a:t>1866</a:t>
            </a:r>
            <a:r>
              <a:rPr lang="tr-TR" sz="2400" dirty="0">
                <a:latin typeface="Comic Sans MS" pitchFamily="66" charset="0"/>
              </a:rPr>
              <a:t>	2 200 </a:t>
            </a:r>
            <a:r>
              <a:rPr lang="tr-TR" sz="2400" dirty="0" err="1" smtClean="0">
                <a:latin typeface="Comic Sans MS" pitchFamily="66" charset="0"/>
              </a:rPr>
              <a:t>deaths</a:t>
            </a:r>
            <a:endParaRPr lang="en-US" sz="2400" dirty="0">
              <a:latin typeface="Comic Sans MS" pitchFamily="66" charset="0"/>
            </a:endParaRPr>
          </a:p>
        </p:txBody>
      </p:sp>
      <p:pic>
        <p:nvPicPr>
          <p:cNvPr id="34819" name="Picture 7" descr="broadstreetpump_close"/>
          <p:cNvPicPr>
            <a:picLocks noChangeAspect="1" noChangeArrowheads="1"/>
          </p:cNvPicPr>
          <p:nvPr/>
        </p:nvPicPr>
        <p:blipFill>
          <a:blip r:embed="rId2" cstate="print"/>
          <a:srcRect/>
          <a:stretch>
            <a:fillRect/>
          </a:stretch>
        </p:blipFill>
        <p:spPr bwMode="auto">
          <a:xfrm>
            <a:off x="395288" y="2708275"/>
            <a:ext cx="2381250" cy="3571875"/>
          </a:xfrm>
          <a:prstGeom prst="rect">
            <a:avLst/>
          </a:prstGeom>
          <a:noFill/>
          <a:ln w="9525">
            <a:noFill/>
            <a:miter lim="800000"/>
            <a:headEnd/>
            <a:tailEnd/>
          </a:ln>
        </p:spPr>
      </p:pic>
      <p:pic>
        <p:nvPicPr>
          <p:cNvPr id="34820" name="Picture 9" descr="johnsnowpubnew"/>
          <p:cNvPicPr>
            <a:picLocks noChangeAspect="1" noChangeArrowheads="1"/>
          </p:cNvPicPr>
          <p:nvPr/>
        </p:nvPicPr>
        <p:blipFill>
          <a:blip r:embed="rId3" cstate="print"/>
          <a:srcRect/>
          <a:stretch>
            <a:fillRect/>
          </a:stretch>
        </p:blipFill>
        <p:spPr bwMode="auto">
          <a:xfrm>
            <a:off x="3203575" y="2781300"/>
            <a:ext cx="5689600" cy="3505200"/>
          </a:xfrm>
          <a:prstGeom prst="rect">
            <a:avLst/>
          </a:prstGeom>
          <a:noFill/>
          <a:ln w="9525">
            <a:noFill/>
            <a:miter lim="800000"/>
            <a:headEnd/>
            <a:tailEnd/>
          </a:ln>
        </p:spPr>
      </p:pic>
      <p:sp>
        <p:nvSpPr>
          <p:cNvPr id="98314" name="Oval 10"/>
          <p:cNvSpPr>
            <a:spLocks noChangeArrowheads="1"/>
          </p:cNvSpPr>
          <p:nvPr/>
        </p:nvSpPr>
        <p:spPr bwMode="auto">
          <a:xfrm>
            <a:off x="1116013" y="3068638"/>
            <a:ext cx="503237" cy="720725"/>
          </a:xfrm>
          <a:prstGeom prst="ellipse">
            <a:avLst/>
          </a:prstGeom>
          <a:noFill/>
          <a:ln w="25400">
            <a:solidFill>
              <a:srgbClr val="FF3300"/>
            </a:solidFill>
            <a:round/>
            <a:headEnd/>
            <a:tailEnd/>
          </a:ln>
        </p:spPr>
        <p:txBody>
          <a:bodyPr wrap="none" anchor="ctr"/>
          <a:lstStyle/>
          <a:p>
            <a:endParaRPr lang="tr-T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14"/>
                                        </p:tgtEl>
                                        <p:attrNameLst>
                                          <p:attrName>style.visibility</p:attrName>
                                        </p:attrNameLst>
                                      </p:cBhvr>
                                      <p:to>
                                        <p:strVal val="visible"/>
                                      </p:to>
                                    </p:set>
                                    <p:animEffect transition="in" filter="blinds(horizontal)">
                                      <p:cBhvr>
                                        <p:cTn id="7" dur="500"/>
                                        <p:tgtEl>
                                          <p:spTgt spid="98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0" y="3505200"/>
            <a:ext cx="9144000" cy="0"/>
          </a:xfrm>
          <a:prstGeom prst="line">
            <a:avLst/>
          </a:prstGeom>
          <a:noFill/>
          <a:ln w="28575">
            <a:solidFill>
              <a:schemeClr val="tx1"/>
            </a:solidFill>
            <a:round/>
            <a:headEnd/>
            <a:tailEnd type="triangle" w="med" len="med"/>
          </a:ln>
        </p:spPr>
        <p:txBody>
          <a:bodyPr/>
          <a:lstStyle/>
          <a:p>
            <a:endParaRPr lang="tr-TR"/>
          </a:p>
        </p:txBody>
      </p:sp>
      <p:sp>
        <p:nvSpPr>
          <p:cNvPr id="35843" name="Line 3"/>
          <p:cNvSpPr>
            <a:spLocks noChangeShapeType="1"/>
          </p:cNvSpPr>
          <p:nvPr/>
        </p:nvSpPr>
        <p:spPr bwMode="auto">
          <a:xfrm>
            <a:off x="381000" y="2971800"/>
            <a:ext cx="0" cy="457200"/>
          </a:xfrm>
          <a:prstGeom prst="line">
            <a:avLst/>
          </a:prstGeom>
          <a:noFill/>
          <a:ln w="9525">
            <a:solidFill>
              <a:schemeClr val="bg1"/>
            </a:solidFill>
            <a:round/>
            <a:headEnd/>
            <a:tailEnd type="triangle" w="med" len="med"/>
          </a:ln>
        </p:spPr>
        <p:txBody>
          <a:bodyPr/>
          <a:lstStyle/>
          <a:p>
            <a:endParaRPr lang="tr-TR"/>
          </a:p>
        </p:txBody>
      </p:sp>
      <p:sp>
        <p:nvSpPr>
          <p:cNvPr id="35844" name="Text Box 4"/>
          <p:cNvSpPr txBox="1">
            <a:spLocks noChangeArrowheads="1"/>
          </p:cNvSpPr>
          <p:nvPr/>
        </p:nvSpPr>
        <p:spPr bwMode="auto">
          <a:xfrm>
            <a:off x="179388" y="4365625"/>
            <a:ext cx="1143000" cy="923330"/>
          </a:xfrm>
          <a:prstGeom prst="rect">
            <a:avLst/>
          </a:prstGeom>
          <a:noFill/>
          <a:ln w="9525">
            <a:noFill/>
            <a:miter lim="800000"/>
            <a:headEnd/>
            <a:tailEnd/>
          </a:ln>
        </p:spPr>
        <p:txBody>
          <a:bodyPr>
            <a:spAutoFit/>
          </a:bodyPr>
          <a:lstStyle/>
          <a:p>
            <a:pPr>
              <a:spcBef>
                <a:spcPct val="50000"/>
              </a:spcBef>
            </a:pPr>
            <a:r>
              <a:rPr lang="en-US" dirty="0"/>
              <a:t>Jenner </a:t>
            </a:r>
            <a:r>
              <a:rPr lang="tr-TR" dirty="0" err="1" smtClean="0"/>
              <a:t>smallpox</a:t>
            </a:r>
            <a:r>
              <a:rPr lang="tr-TR" dirty="0" smtClean="0"/>
              <a:t> </a:t>
            </a:r>
            <a:r>
              <a:rPr lang="tr-TR" dirty="0" err="1" smtClean="0"/>
              <a:t>vaccine</a:t>
            </a:r>
            <a:endParaRPr lang="en-US" dirty="0"/>
          </a:p>
        </p:txBody>
      </p:sp>
      <p:sp>
        <p:nvSpPr>
          <p:cNvPr id="35845" name="Text Box 5"/>
          <p:cNvSpPr txBox="1">
            <a:spLocks noChangeArrowheads="1"/>
          </p:cNvSpPr>
          <p:nvPr/>
        </p:nvSpPr>
        <p:spPr bwMode="auto">
          <a:xfrm>
            <a:off x="179388" y="4005263"/>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1796</a:t>
            </a:r>
          </a:p>
        </p:txBody>
      </p:sp>
      <p:sp>
        <p:nvSpPr>
          <p:cNvPr id="35846" name="Line 6"/>
          <p:cNvSpPr>
            <a:spLocks noChangeShapeType="1"/>
          </p:cNvSpPr>
          <p:nvPr/>
        </p:nvSpPr>
        <p:spPr bwMode="auto">
          <a:xfrm rot="-10585420">
            <a:off x="1143000" y="3505200"/>
            <a:ext cx="0" cy="457200"/>
          </a:xfrm>
          <a:prstGeom prst="line">
            <a:avLst/>
          </a:prstGeom>
          <a:noFill/>
          <a:ln w="9525">
            <a:solidFill>
              <a:schemeClr val="bg1"/>
            </a:solidFill>
            <a:round/>
            <a:headEnd/>
            <a:tailEnd type="triangle" w="med" len="med"/>
          </a:ln>
        </p:spPr>
        <p:txBody>
          <a:bodyPr/>
          <a:lstStyle/>
          <a:p>
            <a:endParaRPr lang="tr-TR"/>
          </a:p>
        </p:txBody>
      </p:sp>
      <p:sp>
        <p:nvSpPr>
          <p:cNvPr id="35847" name="Text Box 7"/>
          <p:cNvSpPr txBox="1">
            <a:spLocks noChangeArrowheads="1"/>
          </p:cNvSpPr>
          <p:nvPr/>
        </p:nvSpPr>
        <p:spPr bwMode="auto">
          <a:xfrm>
            <a:off x="762000" y="27432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dirty="0">
                <a:solidFill>
                  <a:schemeClr val="bg1"/>
                </a:solidFill>
              </a:rPr>
              <a:t>1850</a:t>
            </a:r>
          </a:p>
        </p:txBody>
      </p:sp>
      <p:sp>
        <p:nvSpPr>
          <p:cNvPr id="35848" name="Text Box 8"/>
          <p:cNvSpPr txBox="1">
            <a:spLocks noChangeArrowheads="1"/>
          </p:cNvSpPr>
          <p:nvPr/>
        </p:nvSpPr>
        <p:spPr bwMode="auto">
          <a:xfrm>
            <a:off x="395288" y="1700213"/>
            <a:ext cx="1662112" cy="923330"/>
          </a:xfrm>
          <a:prstGeom prst="rect">
            <a:avLst/>
          </a:prstGeom>
          <a:noFill/>
          <a:ln w="9525">
            <a:noFill/>
            <a:miter lim="800000"/>
            <a:headEnd/>
            <a:tailEnd/>
          </a:ln>
        </p:spPr>
        <p:txBody>
          <a:bodyPr>
            <a:spAutoFit/>
          </a:bodyPr>
          <a:lstStyle/>
          <a:p>
            <a:pPr>
              <a:spcBef>
                <a:spcPct val="50000"/>
              </a:spcBef>
            </a:pPr>
            <a:r>
              <a:rPr lang="tr-TR" b="1" dirty="0" err="1" smtClean="0">
                <a:solidFill>
                  <a:srgbClr val="FF3300"/>
                </a:solidFill>
                <a:latin typeface="Calibri" pitchFamily="34" charset="0"/>
                <a:cs typeface="Calibri" pitchFamily="34" charset="0"/>
              </a:rPr>
              <a:t>Snow</a:t>
            </a:r>
            <a:r>
              <a:rPr lang="tr-TR" b="1" dirty="0" smtClean="0">
                <a:solidFill>
                  <a:srgbClr val="FF3300"/>
                </a:solidFill>
                <a:latin typeface="Calibri" pitchFamily="34" charset="0"/>
                <a:cs typeface="Calibri" pitchFamily="34" charset="0"/>
              </a:rPr>
              <a:t> </a:t>
            </a:r>
            <a:r>
              <a:rPr lang="tr-TR" b="1" dirty="0" err="1" smtClean="0">
                <a:solidFill>
                  <a:srgbClr val="FF3300"/>
                </a:solidFill>
                <a:latin typeface="Calibri" pitchFamily="34" charset="0"/>
                <a:cs typeface="Calibri" pitchFamily="34" charset="0"/>
              </a:rPr>
              <a:t>removed</a:t>
            </a:r>
            <a:r>
              <a:rPr lang="tr-TR" b="1" dirty="0" smtClean="0">
                <a:solidFill>
                  <a:srgbClr val="FF3300"/>
                </a:solidFill>
                <a:latin typeface="Calibri" pitchFamily="34" charset="0"/>
                <a:cs typeface="Calibri" pitchFamily="34" charset="0"/>
              </a:rPr>
              <a:t> </a:t>
            </a:r>
            <a:r>
              <a:rPr lang="tr-TR" b="1" dirty="0" err="1" smtClean="0">
                <a:solidFill>
                  <a:srgbClr val="FF3300"/>
                </a:solidFill>
                <a:latin typeface="Calibri" pitchFamily="34" charset="0"/>
                <a:cs typeface="Calibri" pitchFamily="34" charset="0"/>
              </a:rPr>
              <a:t>the</a:t>
            </a:r>
            <a:r>
              <a:rPr lang="tr-TR" b="1" dirty="0" smtClean="0">
                <a:solidFill>
                  <a:srgbClr val="FF3300"/>
                </a:solidFill>
                <a:latin typeface="Calibri" pitchFamily="34" charset="0"/>
                <a:cs typeface="Calibri" pitchFamily="34" charset="0"/>
              </a:rPr>
              <a:t> </a:t>
            </a:r>
            <a:r>
              <a:rPr lang="tr-TR" b="1" dirty="0" err="1" smtClean="0">
                <a:solidFill>
                  <a:srgbClr val="FF3300"/>
                </a:solidFill>
                <a:latin typeface="Calibri" pitchFamily="34" charset="0"/>
                <a:cs typeface="Calibri" pitchFamily="34" charset="0"/>
              </a:rPr>
              <a:t>handle</a:t>
            </a:r>
            <a:r>
              <a:rPr lang="tr-TR" b="1" dirty="0" smtClean="0">
                <a:solidFill>
                  <a:srgbClr val="FF3300"/>
                </a:solidFill>
                <a:latin typeface="Calibri" pitchFamily="34" charset="0"/>
                <a:cs typeface="Calibri" pitchFamily="34" charset="0"/>
              </a:rPr>
              <a:t> of </a:t>
            </a:r>
            <a:r>
              <a:rPr lang="tr-TR" b="1" dirty="0" err="1" smtClean="0">
                <a:solidFill>
                  <a:srgbClr val="FF3300"/>
                </a:solidFill>
                <a:latin typeface="Calibri" pitchFamily="34" charset="0"/>
                <a:cs typeface="Calibri" pitchFamily="34" charset="0"/>
              </a:rPr>
              <a:t>the</a:t>
            </a:r>
            <a:r>
              <a:rPr lang="tr-TR" b="1" dirty="0" smtClean="0">
                <a:solidFill>
                  <a:srgbClr val="FF3300"/>
                </a:solidFill>
                <a:latin typeface="Calibri" pitchFamily="34" charset="0"/>
                <a:cs typeface="Calibri" pitchFamily="34" charset="0"/>
              </a:rPr>
              <a:t> </a:t>
            </a:r>
            <a:r>
              <a:rPr lang="tr-TR" b="1" dirty="0" err="1" smtClean="0">
                <a:solidFill>
                  <a:srgbClr val="FF3300"/>
                </a:solidFill>
                <a:latin typeface="Calibri" pitchFamily="34" charset="0"/>
                <a:cs typeface="Calibri" pitchFamily="34" charset="0"/>
              </a:rPr>
              <a:t>pump</a:t>
            </a:r>
            <a:r>
              <a:rPr lang="tr-TR" b="1" dirty="0" smtClean="0">
                <a:solidFill>
                  <a:srgbClr val="FF3300"/>
                </a:solidFill>
                <a:latin typeface="Calibri" pitchFamily="34" charset="0"/>
                <a:cs typeface="Calibri" pitchFamily="34" charset="0"/>
              </a:rPr>
              <a:t> </a:t>
            </a:r>
            <a:endParaRPr lang="en-US" sz="1800" b="1" dirty="0">
              <a:solidFill>
                <a:srgbClr val="FF3300"/>
              </a:solidFill>
              <a:latin typeface="Calibri" pitchFamily="34" charset="0"/>
              <a:cs typeface="Calibri" pitchFamily="34" charset="0"/>
            </a:endParaRPr>
          </a:p>
        </p:txBody>
      </p:sp>
      <p:sp>
        <p:nvSpPr>
          <p:cNvPr id="35849" name="Text Box 9"/>
          <p:cNvSpPr txBox="1">
            <a:spLocks noChangeArrowheads="1"/>
          </p:cNvSpPr>
          <p:nvPr/>
        </p:nvSpPr>
        <p:spPr bwMode="auto">
          <a:xfrm>
            <a:off x="2514600" y="1844824"/>
            <a:ext cx="1066800" cy="923330"/>
          </a:xfrm>
          <a:prstGeom prst="rect">
            <a:avLst/>
          </a:prstGeom>
          <a:noFill/>
          <a:ln w="9525">
            <a:noFill/>
            <a:miter lim="800000"/>
            <a:headEnd/>
            <a:tailEnd/>
          </a:ln>
        </p:spPr>
        <p:txBody>
          <a:bodyPr>
            <a:spAutoFit/>
          </a:bodyPr>
          <a:lstStyle/>
          <a:p>
            <a:pPr>
              <a:spcBef>
                <a:spcPct val="50000"/>
              </a:spcBef>
            </a:pPr>
            <a:r>
              <a:rPr lang="en-US" dirty="0">
                <a:latin typeface="Calibri" pitchFamily="34" charset="0"/>
                <a:cs typeface="Calibri" pitchFamily="34" charset="0"/>
              </a:rPr>
              <a:t>Koch Germ </a:t>
            </a:r>
            <a:r>
              <a:rPr lang="en-US" dirty="0" smtClean="0">
                <a:latin typeface="Calibri" pitchFamily="34" charset="0"/>
                <a:cs typeface="Calibri" pitchFamily="34" charset="0"/>
              </a:rPr>
              <a:t>t</a:t>
            </a:r>
            <a:r>
              <a:rPr lang="tr-TR" dirty="0" err="1" smtClean="0">
                <a:latin typeface="Calibri" pitchFamily="34" charset="0"/>
                <a:cs typeface="Calibri" pitchFamily="34" charset="0"/>
              </a:rPr>
              <a:t>heory</a:t>
            </a:r>
            <a:endParaRPr lang="en-US" dirty="0">
              <a:latin typeface="Calibri" pitchFamily="34" charset="0"/>
              <a:cs typeface="Calibri" pitchFamily="34" charset="0"/>
            </a:endParaRPr>
          </a:p>
        </p:txBody>
      </p:sp>
      <p:sp>
        <p:nvSpPr>
          <p:cNvPr id="35850" name="Line 10"/>
          <p:cNvSpPr>
            <a:spLocks noChangeShapeType="1"/>
          </p:cNvSpPr>
          <p:nvPr/>
        </p:nvSpPr>
        <p:spPr bwMode="auto">
          <a:xfrm>
            <a:off x="3657600" y="3048000"/>
            <a:ext cx="0" cy="457200"/>
          </a:xfrm>
          <a:prstGeom prst="line">
            <a:avLst/>
          </a:prstGeom>
          <a:noFill/>
          <a:ln w="9525">
            <a:solidFill>
              <a:schemeClr val="bg1"/>
            </a:solidFill>
            <a:round/>
            <a:headEnd/>
            <a:tailEnd type="triangle" w="med" len="med"/>
          </a:ln>
        </p:spPr>
        <p:txBody>
          <a:bodyPr/>
          <a:lstStyle/>
          <a:p>
            <a:endParaRPr lang="tr-TR"/>
          </a:p>
        </p:txBody>
      </p:sp>
      <p:sp>
        <p:nvSpPr>
          <p:cNvPr id="35851" name="Text Box 11"/>
          <p:cNvSpPr txBox="1">
            <a:spLocks noChangeArrowheads="1"/>
          </p:cNvSpPr>
          <p:nvPr/>
        </p:nvSpPr>
        <p:spPr bwMode="auto">
          <a:xfrm>
            <a:off x="2590800" y="27432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1882</a:t>
            </a:r>
          </a:p>
        </p:txBody>
      </p:sp>
      <p:sp>
        <p:nvSpPr>
          <p:cNvPr id="35852" name="Text Box 12"/>
          <p:cNvSpPr txBox="1">
            <a:spLocks noChangeArrowheads="1"/>
          </p:cNvSpPr>
          <p:nvPr/>
        </p:nvSpPr>
        <p:spPr bwMode="auto">
          <a:xfrm>
            <a:off x="3352800" y="39624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1885</a:t>
            </a:r>
          </a:p>
        </p:txBody>
      </p:sp>
      <p:sp>
        <p:nvSpPr>
          <p:cNvPr id="35853" name="Text Box 13"/>
          <p:cNvSpPr txBox="1">
            <a:spLocks noChangeArrowheads="1"/>
          </p:cNvSpPr>
          <p:nvPr/>
        </p:nvSpPr>
        <p:spPr bwMode="auto">
          <a:xfrm>
            <a:off x="3352800" y="4343400"/>
            <a:ext cx="1371600" cy="1615827"/>
          </a:xfrm>
          <a:prstGeom prst="rect">
            <a:avLst/>
          </a:prstGeom>
          <a:noFill/>
          <a:ln w="9525">
            <a:noFill/>
            <a:miter lim="800000"/>
            <a:headEnd/>
            <a:tailEnd/>
          </a:ln>
        </p:spPr>
        <p:txBody>
          <a:bodyPr>
            <a:spAutoFit/>
          </a:bodyPr>
          <a:lstStyle/>
          <a:p>
            <a:pPr>
              <a:spcBef>
                <a:spcPct val="50000"/>
              </a:spcBef>
            </a:pPr>
            <a:r>
              <a:rPr lang="en-US" dirty="0">
                <a:latin typeface="Calibri" pitchFamily="34" charset="0"/>
                <a:cs typeface="Calibri" pitchFamily="34" charset="0"/>
              </a:rPr>
              <a:t>Pasteur</a:t>
            </a:r>
          </a:p>
          <a:p>
            <a:pPr>
              <a:spcBef>
                <a:spcPct val="50000"/>
              </a:spcBef>
            </a:pPr>
            <a:r>
              <a:rPr lang="tr-TR" dirty="0" err="1" smtClean="0">
                <a:latin typeface="Calibri" pitchFamily="34" charset="0"/>
                <a:cs typeface="Calibri" pitchFamily="34" charset="0"/>
              </a:rPr>
              <a:t>Rabies</a:t>
            </a:r>
            <a:r>
              <a:rPr lang="tr-TR" dirty="0" smtClean="0">
                <a:latin typeface="Calibri" pitchFamily="34" charset="0"/>
                <a:cs typeface="Calibri" pitchFamily="34" charset="0"/>
              </a:rPr>
              <a:t> </a:t>
            </a:r>
            <a:r>
              <a:rPr lang="tr-TR" dirty="0" err="1" smtClean="0">
                <a:latin typeface="Calibri" pitchFamily="34" charset="0"/>
                <a:cs typeface="Calibri" pitchFamily="34" charset="0"/>
              </a:rPr>
              <a:t>vaccine</a:t>
            </a:r>
            <a:r>
              <a:rPr lang="tr-TR" dirty="0" smtClean="0">
                <a:latin typeface="Calibri" pitchFamily="34" charset="0"/>
                <a:cs typeface="Calibri" pitchFamily="34" charset="0"/>
              </a:rPr>
              <a:t>, </a:t>
            </a:r>
            <a:r>
              <a:rPr lang="tr-TR" dirty="0" err="1" smtClean="0">
                <a:latin typeface="Calibri" pitchFamily="34" charset="0"/>
                <a:cs typeface="Calibri" pitchFamily="34" charset="0"/>
              </a:rPr>
              <a:t>pasteurization</a:t>
            </a:r>
            <a:endParaRPr lang="en-US" dirty="0">
              <a:latin typeface="Calibri" pitchFamily="34" charset="0"/>
              <a:cs typeface="Calibri" pitchFamily="34" charset="0"/>
            </a:endParaRPr>
          </a:p>
        </p:txBody>
      </p:sp>
      <p:sp>
        <p:nvSpPr>
          <p:cNvPr id="35854" name="Line 14"/>
          <p:cNvSpPr>
            <a:spLocks noChangeShapeType="1"/>
          </p:cNvSpPr>
          <p:nvPr/>
        </p:nvSpPr>
        <p:spPr bwMode="auto">
          <a:xfrm rot="-10585420">
            <a:off x="2819400" y="3505200"/>
            <a:ext cx="0" cy="454025"/>
          </a:xfrm>
          <a:prstGeom prst="line">
            <a:avLst/>
          </a:prstGeom>
          <a:noFill/>
          <a:ln w="9525">
            <a:solidFill>
              <a:schemeClr val="bg1"/>
            </a:solidFill>
            <a:round/>
            <a:headEnd/>
            <a:tailEnd type="triangle" w="med" len="med"/>
          </a:ln>
        </p:spPr>
        <p:txBody>
          <a:bodyPr/>
          <a:lstStyle/>
          <a:p>
            <a:endParaRPr lang="tr-TR"/>
          </a:p>
        </p:txBody>
      </p:sp>
      <p:sp>
        <p:nvSpPr>
          <p:cNvPr id="35855" name="Line 15"/>
          <p:cNvSpPr>
            <a:spLocks noChangeShapeType="1"/>
          </p:cNvSpPr>
          <p:nvPr/>
        </p:nvSpPr>
        <p:spPr bwMode="auto">
          <a:xfrm>
            <a:off x="1905000" y="2971800"/>
            <a:ext cx="0" cy="457200"/>
          </a:xfrm>
          <a:prstGeom prst="line">
            <a:avLst/>
          </a:prstGeom>
          <a:noFill/>
          <a:ln w="9525">
            <a:solidFill>
              <a:schemeClr val="bg1"/>
            </a:solidFill>
            <a:round/>
            <a:headEnd/>
            <a:tailEnd type="triangle" w="med" len="med"/>
          </a:ln>
        </p:spPr>
        <p:txBody>
          <a:bodyPr/>
          <a:lstStyle/>
          <a:p>
            <a:endParaRPr lang="tr-TR"/>
          </a:p>
        </p:txBody>
      </p:sp>
      <p:sp>
        <p:nvSpPr>
          <p:cNvPr id="35856" name="Text Box 16"/>
          <p:cNvSpPr txBox="1">
            <a:spLocks noChangeArrowheads="1"/>
          </p:cNvSpPr>
          <p:nvPr/>
        </p:nvSpPr>
        <p:spPr bwMode="auto">
          <a:xfrm>
            <a:off x="1676400" y="4343400"/>
            <a:ext cx="1295400" cy="1200329"/>
          </a:xfrm>
          <a:prstGeom prst="rect">
            <a:avLst/>
          </a:prstGeom>
          <a:noFill/>
          <a:ln w="9525">
            <a:noFill/>
            <a:miter lim="800000"/>
            <a:headEnd/>
            <a:tailEnd/>
          </a:ln>
        </p:spPr>
        <p:txBody>
          <a:bodyPr>
            <a:spAutoFit/>
          </a:bodyPr>
          <a:lstStyle/>
          <a:p>
            <a:pPr>
              <a:spcBef>
                <a:spcPct val="50000"/>
              </a:spcBef>
            </a:pPr>
            <a:r>
              <a:rPr lang="tr-TR" dirty="0" err="1" smtClean="0">
                <a:latin typeface="Calibri" pitchFamily="34" charset="0"/>
                <a:cs typeface="Calibri" pitchFamily="34" charset="0"/>
              </a:rPr>
              <a:t>Smallpox</a:t>
            </a:r>
            <a:r>
              <a:rPr lang="tr-TR" dirty="0" smtClean="0">
                <a:latin typeface="Calibri" pitchFamily="34" charset="0"/>
                <a:cs typeface="Calibri" pitchFamily="34" charset="0"/>
              </a:rPr>
              <a:t> </a:t>
            </a:r>
            <a:r>
              <a:rPr lang="tr-TR" dirty="0" err="1" smtClean="0">
                <a:latin typeface="Calibri" pitchFamily="34" charset="0"/>
                <a:cs typeface="Calibri" pitchFamily="34" charset="0"/>
              </a:rPr>
              <a:t>vaccine</a:t>
            </a:r>
            <a:r>
              <a:rPr lang="tr-TR" dirty="0" smtClean="0">
                <a:latin typeface="Calibri" pitchFamily="34" charset="0"/>
                <a:cs typeface="Calibri" pitchFamily="34" charset="0"/>
              </a:rPr>
              <a:t> is </a:t>
            </a:r>
            <a:r>
              <a:rPr lang="tr-TR" dirty="0" err="1" smtClean="0">
                <a:latin typeface="Calibri" pitchFamily="34" charset="0"/>
                <a:cs typeface="Calibri" pitchFamily="34" charset="0"/>
              </a:rPr>
              <a:t>obligatory</a:t>
            </a:r>
            <a:r>
              <a:rPr lang="tr-TR" dirty="0" smtClean="0">
                <a:latin typeface="Calibri" pitchFamily="34" charset="0"/>
                <a:cs typeface="Calibri" pitchFamily="34" charset="0"/>
              </a:rPr>
              <a:t> in UK</a:t>
            </a:r>
            <a:endParaRPr lang="en-US" dirty="0">
              <a:latin typeface="Calibri" pitchFamily="34" charset="0"/>
              <a:cs typeface="Calibri" pitchFamily="34" charset="0"/>
            </a:endParaRPr>
          </a:p>
        </p:txBody>
      </p:sp>
      <p:sp>
        <p:nvSpPr>
          <p:cNvPr id="35857" name="Text Box 17"/>
          <p:cNvSpPr txBox="1">
            <a:spLocks noChangeArrowheads="1"/>
          </p:cNvSpPr>
          <p:nvPr/>
        </p:nvSpPr>
        <p:spPr bwMode="auto">
          <a:xfrm>
            <a:off x="1752600" y="39624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1853</a:t>
            </a:r>
          </a:p>
        </p:txBody>
      </p:sp>
      <p:sp>
        <p:nvSpPr>
          <p:cNvPr id="35858" name="Text Box 18"/>
          <p:cNvSpPr txBox="1">
            <a:spLocks noChangeArrowheads="1"/>
          </p:cNvSpPr>
          <p:nvPr/>
        </p:nvSpPr>
        <p:spPr bwMode="auto">
          <a:xfrm>
            <a:off x="4038600" y="1371600"/>
            <a:ext cx="1600200" cy="1015663"/>
          </a:xfrm>
          <a:prstGeom prst="rect">
            <a:avLst/>
          </a:prstGeom>
          <a:noFill/>
          <a:ln w="9525">
            <a:noFill/>
            <a:miter lim="800000"/>
            <a:headEnd/>
            <a:tailEnd/>
          </a:ln>
        </p:spPr>
        <p:txBody>
          <a:bodyPr>
            <a:spAutoFit/>
          </a:bodyPr>
          <a:lstStyle/>
          <a:p>
            <a:pPr>
              <a:spcBef>
                <a:spcPct val="50000"/>
              </a:spcBef>
            </a:pPr>
            <a:r>
              <a:rPr lang="tr-TR" sz="2000" b="1" dirty="0" err="1" smtClean="0">
                <a:solidFill>
                  <a:srgbClr val="FF3300"/>
                </a:solidFill>
                <a:latin typeface="Calibri" pitchFamily="34" charset="0"/>
                <a:cs typeface="Calibri" pitchFamily="34" charset="0"/>
              </a:rPr>
              <a:t>The</a:t>
            </a:r>
            <a:r>
              <a:rPr lang="tr-TR" sz="2000" b="1" dirty="0" smtClean="0">
                <a:solidFill>
                  <a:srgbClr val="FF3300"/>
                </a:solidFill>
                <a:latin typeface="Calibri" pitchFamily="34" charset="0"/>
                <a:cs typeface="Calibri" pitchFamily="34" charset="0"/>
              </a:rPr>
              <a:t> </a:t>
            </a:r>
            <a:r>
              <a:rPr lang="tr-TR" sz="2000" b="1" dirty="0" err="1" smtClean="0">
                <a:solidFill>
                  <a:srgbClr val="FF3300"/>
                </a:solidFill>
                <a:latin typeface="Calibri" pitchFamily="34" charset="0"/>
                <a:cs typeface="Calibri" pitchFamily="34" charset="0"/>
              </a:rPr>
              <a:t>use</a:t>
            </a:r>
            <a:r>
              <a:rPr lang="tr-TR" sz="2000" b="1" dirty="0" smtClean="0">
                <a:solidFill>
                  <a:srgbClr val="FF3300"/>
                </a:solidFill>
                <a:latin typeface="Calibri" pitchFamily="34" charset="0"/>
                <a:cs typeface="Calibri" pitchFamily="34" charset="0"/>
              </a:rPr>
              <a:t> of </a:t>
            </a:r>
            <a:r>
              <a:rPr lang="tr-TR" sz="2000" b="1" dirty="0" err="1" smtClean="0">
                <a:solidFill>
                  <a:srgbClr val="FF3300"/>
                </a:solidFill>
                <a:latin typeface="Calibri" pitchFamily="34" charset="0"/>
                <a:cs typeface="Calibri" pitchFamily="34" charset="0"/>
              </a:rPr>
              <a:t>chlorine</a:t>
            </a:r>
            <a:r>
              <a:rPr lang="tr-TR" sz="2000" b="1" dirty="0" smtClean="0">
                <a:solidFill>
                  <a:srgbClr val="FF3300"/>
                </a:solidFill>
                <a:latin typeface="Calibri" pitchFamily="34" charset="0"/>
                <a:cs typeface="Calibri" pitchFamily="34" charset="0"/>
              </a:rPr>
              <a:t> in </a:t>
            </a:r>
            <a:r>
              <a:rPr lang="tr-TR" sz="2000" b="1" dirty="0" err="1" smtClean="0">
                <a:solidFill>
                  <a:srgbClr val="FF3300"/>
                </a:solidFill>
                <a:latin typeface="Calibri" pitchFamily="34" charset="0"/>
                <a:cs typeface="Calibri" pitchFamily="34" charset="0"/>
              </a:rPr>
              <a:t>the</a:t>
            </a:r>
            <a:r>
              <a:rPr lang="tr-TR" sz="2000" b="1" dirty="0" smtClean="0">
                <a:solidFill>
                  <a:srgbClr val="FF3300"/>
                </a:solidFill>
                <a:latin typeface="Calibri" pitchFamily="34" charset="0"/>
                <a:cs typeface="Calibri" pitchFamily="34" charset="0"/>
              </a:rPr>
              <a:t> </a:t>
            </a:r>
            <a:r>
              <a:rPr lang="tr-TR" sz="2000" b="1" dirty="0" err="1" smtClean="0">
                <a:solidFill>
                  <a:srgbClr val="FF3300"/>
                </a:solidFill>
                <a:latin typeface="Calibri" pitchFamily="34" charset="0"/>
                <a:cs typeface="Calibri" pitchFamily="34" charset="0"/>
              </a:rPr>
              <a:t>water</a:t>
            </a:r>
            <a:endParaRPr lang="en-US" sz="2000" b="1" dirty="0">
              <a:solidFill>
                <a:srgbClr val="FF3300"/>
              </a:solidFill>
              <a:latin typeface="Calibri" pitchFamily="34" charset="0"/>
              <a:cs typeface="Calibri" pitchFamily="34" charset="0"/>
            </a:endParaRPr>
          </a:p>
        </p:txBody>
      </p:sp>
      <p:sp>
        <p:nvSpPr>
          <p:cNvPr id="35859" name="Line 19"/>
          <p:cNvSpPr>
            <a:spLocks noChangeShapeType="1"/>
          </p:cNvSpPr>
          <p:nvPr/>
        </p:nvSpPr>
        <p:spPr bwMode="auto">
          <a:xfrm rot="11014580" flipH="1">
            <a:off x="4800600" y="3505200"/>
            <a:ext cx="3175" cy="450850"/>
          </a:xfrm>
          <a:prstGeom prst="line">
            <a:avLst/>
          </a:prstGeom>
          <a:noFill/>
          <a:ln w="9525">
            <a:solidFill>
              <a:schemeClr val="bg1"/>
            </a:solidFill>
            <a:round/>
            <a:headEnd/>
            <a:tailEnd type="triangle" w="med" len="med"/>
          </a:ln>
        </p:spPr>
        <p:txBody>
          <a:bodyPr/>
          <a:lstStyle/>
          <a:p>
            <a:endParaRPr lang="tr-TR"/>
          </a:p>
        </p:txBody>
      </p:sp>
      <p:sp>
        <p:nvSpPr>
          <p:cNvPr id="35860" name="Text Box 20"/>
          <p:cNvSpPr txBox="1">
            <a:spLocks noChangeArrowheads="1"/>
          </p:cNvSpPr>
          <p:nvPr/>
        </p:nvSpPr>
        <p:spPr bwMode="auto">
          <a:xfrm>
            <a:off x="4419600" y="27432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1915</a:t>
            </a:r>
          </a:p>
        </p:txBody>
      </p:sp>
      <p:sp>
        <p:nvSpPr>
          <p:cNvPr id="35861" name="Text Box 21"/>
          <p:cNvSpPr txBox="1">
            <a:spLocks noChangeArrowheads="1"/>
          </p:cNvSpPr>
          <p:nvPr/>
        </p:nvSpPr>
        <p:spPr bwMode="auto">
          <a:xfrm>
            <a:off x="4873352" y="4343400"/>
            <a:ext cx="1066800" cy="369332"/>
          </a:xfrm>
          <a:prstGeom prst="rect">
            <a:avLst/>
          </a:prstGeom>
          <a:noFill/>
          <a:ln w="9525">
            <a:noFill/>
            <a:miter lim="800000"/>
            <a:headEnd/>
            <a:tailEnd/>
          </a:ln>
        </p:spPr>
        <p:txBody>
          <a:bodyPr>
            <a:spAutoFit/>
          </a:bodyPr>
          <a:lstStyle/>
          <a:p>
            <a:pPr>
              <a:spcBef>
                <a:spcPct val="50000"/>
              </a:spcBef>
            </a:pPr>
            <a:r>
              <a:rPr lang="en-US" dirty="0" err="1" smtClean="0">
                <a:latin typeface="Calibri" pitchFamily="34" charset="0"/>
                <a:cs typeface="Calibri" pitchFamily="34" charset="0"/>
              </a:rPr>
              <a:t>Peni</a:t>
            </a:r>
            <a:r>
              <a:rPr lang="tr-TR" dirty="0" err="1" smtClean="0">
                <a:latin typeface="Calibri" pitchFamily="34" charset="0"/>
                <a:cs typeface="Calibri" pitchFamily="34" charset="0"/>
              </a:rPr>
              <a:t>cillin</a:t>
            </a:r>
            <a:endParaRPr lang="en-US" dirty="0">
              <a:latin typeface="Calibri" pitchFamily="34" charset="0"/>
              <a:cs typeface="Calibri" pitchFamily="34" charset="0"/>
            </a:endParaRPr>
          </a:p>
        </p:txBody>
      </p:sp>
      <p:sp>
        <p:nvSpPr>
          <p:cNvPr id="35862" name="Line 22"/>
          <p:cNvSpPr>
            <a:spLocks noChangeShapeType="1"/>
          </p:cNvSpPr>
          <p:nvPr/>
        </p:nvSpPr>
        <p:spPr bwMode="auto">
          <a:xfrm>
            <a:off x="5638800" y="3048000"/>
            <a:ext cx="0" cy="457200"/>
          </a:xfrm>
          <a:prstGeom prst="line">
            <a:avLst/>
          </a:prstGeom>
          <a:noFill/>
          <a:ln w="9525">
            <a:solidFill>
              <a:schemeClr val="bg1"/>
            </a:solidFill>
            <a:round/>
            <a:headEnd/>
            <a:tailEnd type="triangle" w="med" len="med"/>
          </a:ln>
        </p:spPr>
        <p:txBody>
          <a:bodyPr/>
          <a:lstStyle/>
          <a:p>
            <a:endParaRPr lang="tr-TR"/>
          </a:p>
        </p:txBody>
      </p:sp>
      <p:sp>
        <p:nvSpPr>
          <p:cNvPr id="35863" name="Text Box 23"/>
          <p:cNvSpPr txBox="1">
            <a:spLocks noChangeArrowheads="1"/>
          </p:cNvSpPr>
          <p:nvPr/>
        </p:nvSpPr>
        <p:spPr bwMode="auto">
          <a:xfrm>
            <a:off x="5105400" y="39624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1944</a:t>
            </a:r>
          </a:p>
        </p:txBody>
      </p:sp>
      <p:sp>
        <p:nvSpPr>
          <p:cNvPr id="35864" name="Text Box 24"/>
          <p:cNvSpPr txBox="1">
            <a:spLocks noChangeArrowheads="1"/>
          </p:cNvSpPr>
          <p:nvPr/>
        </p:nvSpPr>
        <p:spPr bwMode="auto">
          <a:xfrm>
            <a:off x="6096000" y="4343400"/>
            <a:ext cx="1066800" cy="584775"/>
          </a:xfrm>
          <a:prstGeom prst="rect">
            <a:avLst/>
          </a:prstGeom>
          <a:noFill/>
          <a:ln w="9525">
            <a:noFill/>
            <a:miter lim="800000"/>
            <a:headEnd/>
            <a:tailEnd/>
          </a:ln>
        </p:spPr>
        <p:txBody>
          <a:bodyPr>
            <a:spAutoFit/>
          </a:bodyPr>
          <a:lstStyle/>
          <a:p>
            <a:pPr>
              <a:spcBef>
                <a:spcPct val="50000"/>
              </a:spcBef>
            </a:pPr>
            <a:r>
              <a:rPr lang="en-US" sz="1600" dirty="0">
                <a:latin typeface="Calibri" pitchFamily="34" charset="0"/>
                <a:cs typeface="Calibri" pitchFamily="34" charset="0"/>
              </a:rPr>
              <a:t>Salk </a:t>
            </a:r>
            <a:r>
              <a:rPr lang="tr-TR" sz="1600" dirty="0" err="1" smtClean="0">
                <a:latin typeface="Calibri" pitchFamily="34" charset="0"/>
                <a:cs typeface="Calibri" pitchFamily="34" charset="0"/>
              </a:rPr>
              <a:t>polio</a:t>
            </a:r>
            <a:r>
              <a:rPr lang="tr-TR" sz="1600" dirty="0" smtClean="0">
                <a:latin typeface="Calibri" pitchFamily="34" charset="0"/>
                <a:cs typeface="Calibri" pitchFamily="34" charset="0"/>
              </a:rPr>
              <a:t> </a:t>
            </a:r>
            <a:r>
              <a:rPr lang="tr-TR" sz="1600" dirty="0" err="1" smtClean="0">
                <a:latin typeface="Calibri" pitchFamily="34" charset="0"/>
                <a:cs typeface="Calibri" pitchFamily="34" charset="0"/>
              </a:rPr>
              <a:t>vaccine</a:t>
            </a:r>
            <a:endParaRPr lang="en-US" sz="1600" dirty="0">
              <a:latin typeface="Calibri" pitchFamily="34" charset="0"/>
              <a:cs typeface="Calibri" pitchFamily="34" charset="0"/>
            </a:endParaRPr>
          </a:p>
        </p:txBody>
      </p:sp>
      <p:sp>
        <p:nvSpPr>
          <p:cNvPr id="35865" name="Line 25"/>
          <p:cNvSpPr>
            <a:spLocks noChangeShapeType="1"/>
          </p:cNvSpPr>
          <p:nvPr/>
        </p:nvSpPr>
        <p:spPr bwMode="auto">
          <a:xfrm rot="11014580" flipH="1">
            <a:off x="6477000" y="3581400"/>
            <a:ext cx="3175" cy="450850"/>
          </a:xfrm>
          <a:prstGeom prst="line">
            <a:avLst/>
          </a:prstGeom>
          <a:noFill/>
          <a:ln w="9525">
            <a:solidFill>
              <a:schemeClr val="bg1"/>
            </a:solidFill>
            <a:round/>
            <a:headEnd/>
            <a:tailEnd type="triangle" w="med" len="med"/>
          </a:ln>
        </p:spPr>
        <p:txBody>
          <a:bodyPr/>
          <a:lstStyle/>
          <a:p>
            <a:endParaRPr lang="tr-TR"/>
          </a:p>
        </p:txBody>
      </p:sp>
      <p:sp>
        <p:nvSpPr>
          <p:cNvPr id="35866" name="Text Box 26"/>
          <p:cNvSpPr txBox="1">
            <a:spLocks noChangeArrowheads="1"/>
          </p:cNvSpPr>
          <p:nvPr/>
        </p:nvSpPr>
        <p:spPr bwMode="auto">
          <a:xfrm>
            <a:off x="6172200" y="39624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1953</a:t>
            </a:r>
          </a:p>
        </p:txBody>
      </p:sp>
      <p:sp>
        <p:nvSpPr>
          <p:cNvPr id="35867" name="Text Box 27"/>
          <p:cNvSpPr txBox="1">
            <a:spLocks noChangeArrowheads="1"/>
          </p:cNvSpPr>
          <p:nvPr/>
        </p:nvSpPr>
        <p:spPr bwMode="auto">
          <a:xfrm>
            <a:off x="6705600" y="2133600"/>
            <a:ext cx="914400" cy="584775"/>
          </a:xfrm>
          <a:prstGeom prst="rect">
            <a:avLst/>
          </a:prstGeom>
          <a:noFill/>
          <a:ln w="9525">
            <a:noFill/>
            <a:miter lim="800000"/>
            <a:headEnd/>
            <a:tailEnd/>
          </a:ln>
        </p:spPr>
        <p:txBody>
          <a:bodyPr>
            <a:spAutoFit/>
          </a:bodyPr>
          <a:lstStyle/>
          <a:p>
            <a:pPr>
              <a:spcBef>
                <a:spcPct val="50000"/>
              </a:spcBef>
            </a:pPr>
            <a:r>
              <a:rPr lang="en-US" sz="1600" dirty="0">
                <a:latin typeface="Calibri" pitchFamily="34" charset="0"/>
                <a:cs typeface="Calibri" pitchFamily="34" charset="0"/>
              </a:rPr>
              <a:t>Malaria </a:t>
            </a:r>
            <a:r>
              <a:rPr lang="tr-TR" sz="1600" dirty="0" err="1" smtClean="0">
                <a:latin typeface="Calibri" pitchFamily="34" charset="0"/>
                <a:cs typeface="Calibri" pitchFamily="34" charset="0"/>
              </a:rPr>
              <a:t>control</a:t>
            </a:r>
            <a:endParaRPr lang="en-US" sz="1600" dirty="0">
              <a:latin typeface="Calibri" pitchFamily="34" charset="0"/>
              <a:cs typeface="Calibri" pitchFamily="34" charset="0"/>
            </a:endParaRPr>
          </a:p>
        </p:txBody>
      </p:sp>
      <p:sp>
        <p:nvSpPr>
          <p:cNvPr id="35868" name="Line 28"/>
          <p:cNvSpPr>
            <a:spLocks noChangeShapeType="1"/>
          </p:cNvSpPr>
          <p:nvPr/>
        </p:nvSpPr>
        <p:spPr bwMode="auto">
          <a:xfrm>
            <a:off x="7239000" y="2971800"/>
            <a:ext cx="0" cy="457200"/>
          </a:xfrm>
          <a:prstGeom prst="line">
            <a:avLst/>
          </a:prstGeom>
          <a:noFill/>
          <a:ln w="9525">
            <a:solidFill>
              <a:schemeClr val="bg1"/>
            </a:solidFill>
            <a:round/>
            <a:headEnd/>
            <a:tailEnd type="triangle" w="med" len="med"/>
          </a:ln>
        </p:spPr>
        <p:txBody>
          <a:bodyPr/>
          <a:lstStyle/>
          <a:p>
            <a:endParaRPr lang="tr-TR"/>
          </a:p>
        </p:txBody>
      </p:sp>
      <p:sp>
        <p:nvSpPr>
          <p:cNvPr id="35869" name="Text Box 29"/>
          <p:cNvSpPr txBox="1">
            <a:spLocks noChangeArrowheads="1"/>
          </p:cNvSpPr>
          <p:nvPr/>
        </p:nvSpPr>
        <p:spPr bwMode="auto">
          <a:xfrm>
            <a:off x="6858000" y="27432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1963</a:t>
            </a:r>
          </a:p>
        </p:txBody>
      </p:sp>
      <p:sp>
        <p:nvSpPr>
          <p:cNvPr id="35870" name="Text Box 30"/>
          <p:cNvSpPr txBox="1">
            <a:spLocks noChangeArrowheads="1"/>
          </p:cNvSpPr>
          <p:nvPr/>
        </p:nvSpPr>
        <p:spPr bwMode="auto">
          <a:xfrm>
            <a:off x="7620000" y="4419600"/>
            <a:ext cx="1344488" cy="646331"/>
          </a:xfrm>
          <a:prstGeom prst="rect">
            <a:avLst/>
          </a:prstGeom>
          <a:noFill/>
          <a:ln w="9525">
            <a:noFill/>
            <a:miter lim="800000"/>
            <a:headEnd/>
            <a:tailEnd/>
          </a:ln>
        </p:spPr>
        <p:txBody>
          <a:bodyPr wrap="square">
            <a:spAutoFit/>
          </a:bodyPr>
          <a:lstStyle/>
          <a:p>
            <a:pPr>
              <a:spcBef>
                <a:spcPct val="50000"/>
              </a:spcBef>
            </a:pPr>
            <a:r>
              <a:rPr lang="tr-TR" dirty="0" err="1" smtClean="0">
                <a:latin typeface="Calibri" pitchFamily="34" charset="0"/>
                <a:cs typeface="Calibri" pitchFamily="34" charset="0"/>
              </a:rPr>
              <a:t>Smallpox</a:t>
            </a:r>
            <a:r>
              <a:rPr lang="tr-TR" dirty="0" smtClean="0">
                <a:latin typeface="Calibri" pitchFamily="34" charset="0"/>
                <a:cs typeface="Calibri" pitchFamily="34" charset="0"/>
              </a:rPr>
              <a:t> </a:t>
            </a:r>
            <a:r>
              <a:rPr lang="tr-TR" dirty="0" err="1" smtClean="0">
                <a:latin typeface="Calibri" pitchFamily="34" charset="0"/>
                <a:cs typeface="Calibri" pitchFamily="34" charset="0"/>
              </a:rPr>
              <a:t>eradication</a:t>
            </a:r>
            <a:endParaRPr lang="en-US" dirty="0">
              <a:latin typeface="Calibri" pitchFamily="34" charset="0"/>
              <a:cs typeface="Calibri" pitchFamily="34" charset="0"/>
            </a:endParaRPr>
          </a:p>
        </p:txBody>
      </p:sp>
      <p:sp>
        <p:nvSpPr>
          <p:cNvPr id="35871" name="Line 31"/>
          <p:cNvSpPr>
            <a:spLocks noChangeShapeType="1"/>
          </p:cNvSpPr>
          <p:nvPr/>
        </p:nvSpPr>
        <p:spPr bwMode="auto">
          <a:xfrm rot="11014580" flipH="1">
            <a:off x="7924800" y="3505200"/>
            <a:ext cx="3175" cy="450850"/>
          </a:xfrm>
          <a:prstGeom prst="line">
            <a:avLst/>
          </a:prstGeom>
          <a:noFill/>
          <a:ln w="9525">
            <a:solidFill>
              <a:schemeClr val="bg1"/>
            </a:solidFill>
            <a:round/>
            <a:headEnd/>
            <a:tailEnd type="triangle" w="med" len="med"/>
          </a:ln>
        </p:spPr>
        <p:txBody>
          <a:bodyPr/>
          <a:lstStyle/>
          <a:p>
            <a:endParaRPr lang="tr-TR"/>
          </a:p>
        </p:txBody>
      </p:sp>
      <p:sp>
        <p:nvSpPr>
          <p:cNvPr id="35872" name="Text Box 32"/>
          <p:cNvSpPr txBox="1">
            <a:spLocks noChangeArrowheads="1"/>
          </p:cNvSpPr>
          <p:nvPr/>
        </p:nvSpPr>
        <p:spPr bwMode="auto">
          <a:xfrm>
            <a:off x="7620000" y="39624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1977</a:t>
            </a:r>
          </a:p>
        </p:txBody>
      </p:sp>
      <p:sp>
        <p:nvSpPr>
          <p:cNvPr id="35873" name="Text Box 33"/>
          <p:cNvSpPr txBox="1">
            <a:spLocks noChangeArrowheads="1"/>
          </p:cNvSpPr>
          <p:nvPr/>
        </p:nvSpPr>
        <p:spPr bwMode="auto">
          <a:xfrm>
            <a:off x="179388" y="188913"/>
            <a:ext cx="8964612" cy="461665"/>
          </a:xfrm>
          <a:prstGeom prst="rect">
            <a:avLst/>
          </a:prstGeom>
          <a:noFill/>
          <a:ln w="9525">
            <a:noFill/>
            <a:miter lim="800000"/>
            <a:headEnd/>
            <a:tailEnd/>
          </a:ln>
        </p:spPr>
        <p:txBody>
          <a:bodyPr>
            <a:spAutoFit/>
          </a:bodyPr>
          <a:lstStyle/>
          <a:p>
            <a:pPr algn="ctr">
              <a:spcBef>
                <a:spcPct val="50000"/>
              </a:spcBef>
            </a:pPr>
            <a:r>
              <a:rPr lang="tr-TR" sz="2400" b="1" dirty="0" err="1" smtClean="0">
                <a:solidFill>
                  <a:srgbClr val="FF3300"/>
                </a:solidFill>
                <a:latin typeface="Calibri" pitchFamily="34" charset="0"/>
                <a:cs typeface="Calibri" pitchFamily="34" charset="0"/>
              </a:rPr>
              <a:t>The</a:t>
            </a:r>
            <a:r>
              <a:rPr lang="tr-TR" sz="2400" b="1" dirty="0" smtClean="0">
                <a:solidFill>
                  <a:srgbClr val="FF3300"/>
                </a:solidFill>
                <a:latin typeface="Calibri" pitchFamily="34" charset="0"/>
                <a:cs typeface="Calibri" pitchFamily="34" charset="0"/>
              </a:rPr>
              <a:t>  </a:t>
            </a:r>
            <a:r>
              <a:rPr lang="tr-TR" sz="2400" b="1" dirty="0" err="1" smtClean="0">
                <a:solidFill>
                  <a:srgbClr val="FF3300"/>
                </a:solidFill>
                <a:latin typeface="Calibri" pitchFamily="34" charset="0"/>
                <a:cs typeface="Calibri" pitchFamily="34" charset="0"/>
              </a:rPr>
              <a:t>Revolutionary</a:t>
            </a:r>
            <a:r>
              <a:rPr lang="tr-TR" sz="2400" b="1" dirty="0" smtClean="0">
                <a:solidFill>
                  <a:srgbClr val="FF3300"/>
                </a:solidFill>
                <a:latin typeface="Calibri" pitchFamily="34" charset="0"/>
                <a:cs typeface="Calibri" pitchFamily="34" charset="0"/>
              </a:rPr>
              <a:t> </a:t>
            </a:r>
            <a:r>
              <a:rPr lang="tr-TR" sz="2400" b="1" dirty="0" err="1" smtClean="0">
                <a:solidFill>
                  <a:srgbClr val="FF3300"/>
                </a:solidFill>
                <a:latin typeface="Calibri" pitchFamily="34" charset="0"/>
                <a:cs typeface="Calibri" pitchFamily="34" charset="0"/>
              </a:rPr>
              <a:t>Steps</a:t>
            </a:r>
            <a:r>
              <a:rPr lang="tr-TR" sz="2400" b="1" dirty="0" smtClean="0">
                <a:solidFill>
                  <a:srgbClr val="FF3300"/>
                </a:solidFill>
                <a:latin typeface="Calibri" pitchFamily="34" charset="0"/>
                <a:cs typeface="Calibri" pitchFamily="34" charset="0"/>
              </a:rPr>
              <a:t> in </a:t>
            </a:r>
            <a:r>
              <a:rPr lang="tr-TR" sz="2400" b="1" dirty="0" err="1" smtClean="0">
                <a:solidFill>
                  <a:srgbClr val="FF3300"/>
                </a:solidFill>
                <a:latin typeface="Calibri" pitchFamily="34" charset="0"/>
                <a:cs typeface="Calibri" pitchFamily="34" charset="0"/>
              </a:rPr>
              <a:t>Public</a:t>
            </a:r>
            <a:r>
              <a:rPr lang="tr-TR" sz="2400" b="1" dirty="0" smtClean="0">
                <a:solidFill>
                  <a:srgbClr val="FF3300"/>
                </a:solidFill>
                <a:latin typeface="Calibri" pitchFamily="34" charset="0"/>
                <a:cs typeface="Calibri" pitchFamily="34" charset="0"/>
              </a:rPr>
              <a:t> </a:t>
            </a:r>
            <a:r>
              <a:rPr lang="tr-TR" sz="2400" b="1" dirty="0" err="1" smtClean="0">
                <a:solidFill>
                  <a:srgbClr val="FF3300"/>
                </a:solidFill>
                <a:latin typeface="Calibri" pitchFamily="34" charset="0"/>
                <a:cs typeface="Calibri" pitchFamily="34" charset="0"/>
              </a:rPr>
              <a:t>Health</a:t>
            </a:r>
            <a:r>
              <a:rPr lang="tr-TR" sz="2400" b="1" dirty="0" smtClean="0">
                <a:solidFill>
                  <a:srgbClr val="FF3300"/>
                </a:solidFill>
                <a:latin typeface="Calibri" pitchFamily="34" charset="0"/>
                <a:cs typeface="Calibri" pitchFamily="34" charset="0"/>
              </a:rPr>
              <a:t> in </a:t>
            </a:r>
            <a:r>
              <a:rPr lang="tr-TR" sz="2400" b="1" dirty="0" err="1" smtClean="0">
                <a:solidFill>
                  <a:srgbClr val="FF3300"/>
                </a:solidFill>
                <a:latin typeface="Calibri" pitchFamily="34" charset="0"/>
                <a:cs typeface="Calibri" pitchFamily="34" charset="0"/>
              </a:rPr>
              <a:t>recent</a:t>
            </a:r>
            <a:r>
              <a:rPr lang="tr-TR" sz="2400" b="1" dirty="0" smtClean="0">
                <a:solidFill>
                  <a:srgbClr val="FF3300"/>
                </a:solidFill>
                <a:latin typeface="Calibri" pitchFamily="34" charset="0"/>
                <a:cs typeface="Calibri" pitchFamily="34" charset="0"/>
              </a:rPr>
              <a:t> 200 </a:t>
            </a:r>
            <a:r>
              <a:rPr lang="tr-TR" sz="2400" b="1" dirty="0" err="1" smtClean="0">
                <a:solidFill>
                  <a:srgbClr val="FF3300"/>
                </a:solidFill>
                <a:latin typeface="Calibri" pitchFamily="34" charset="0"/>
                <a:cs typeface="Calibri" pitchFamily="34" charset="0"/>
              </a:rPr>
              <a:t>years</a:t>
            </a:r>
            <a:endParaRPr lang="en-US" sz="2400" b="1" dirty="0">
              <a:solidFill>
                <a:srgbClr val="FF3300"/>
              </a:solidFill>
              <a:latin typeface="Calibri" pitchFamily="34" charset="0"/>
              <a:cs typeface="Calibri" pitchFamily="34" charset="0"/>
            </a:endParaRPr>
          </a:p>
        </p:txBody>
      </p:sp>
      <p:sp>
        <p:nvSpPr>
          <p:cNvPr id="35874" name="Line 34"/>
          <p:cNvSpPr>
            <a:spLocks noChangeShapeType="1"/>
          </p:cNvSpPr>
          <p:nvPr/>
        </p:nvSpPr>
        <p:spPr bwMode="auto">
          <a:xfrm>
            <a:off x="8915400" y="2971800"/>
            <a:ext cx="0" cy="457200"/>
          </a:xfrm>
          <a:prstGeom prst="line">
            <a:avLst/>
          </a:prstGeom>
          <a:noFill/>
          <a:ln w="9525">
            <a:solidFill>
              <a:schemeClr val="bg1"/>
            </a:solidFill>
            <a:round/>
            <a:headEnd/>
            <a:tailEnd type="triangle" w="med" len="med"/>
          </a:ln>
        </p:spPr>
        <p:txBody>
          <a:bodyPr/>
          <a:lstStyle/>
          <a:p>
            <a:endParaRPr lang="tr-TR"/>
          </a:p>
        </p:txBody>
      </p:sp>
      <p:sp>
        <p:nvSpPr>
          <p:cNvPr id="35875" name="Text Box 35"/>
          <p:cNvSpPr txBox="1">
            <a:spLocks noChangeArrowheads="1"/>
          </p:cNvSpPr>
          <p:nvPr/>
        </p:nvSpPr>
        <p:spPr bwMode="auto">
          <a:xfrm>
            <a:off x="8172450" y="2708275"/>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2001</a:t>
            </a:r>
          </a:p>
        </p:txBody>
      </p:sp>
      <p:sp>
        <p:nvSpPr>
          <p:cNvPr id="35876" name="Text Box 36"/>
          <p:cNvSpPr txBox="1">
            <a:spLocks noChangeArrowheads="1"/>
          </p:cNvSpPr>
          <p:nvPr/>
        </p:nvSpPr>
        <p:spPr bwMode="auto">
          <a:xfrm>
            <a:off x="7884368" y="2133600"/>
            <a:ext cx="1152128" cy="584775"/>
          </a:xfrm>
          <a:prstGeom prst="rect">
            <a:avLst/>
          </a:prstGeom>
          <a:noFill/>
          <a:ln w="9525">
            <a:noFill/>
            <a:miter lim="800000"/>
            <a:headEnd/>
            <a:tailEnd/>
          </a:ln>
        </p:spPr>
        <p:txBody>
          <a:bodyPr wrap="square">
            <a:spAutoFit/>
          </a:bodyPr>
          <a:lstStyle/>
          <a:p>
            <a:pPr>
              <a:spcBef>
                <a:spcPct val="50000"/>
              </a:spcBef>
            </a:pPr>
            <a:r>
              <a:rPr lang="en-US" sz="1600" dirty="0">
                <a:latin typeface="Calibri" pitchFamily="34" charset="0"/>
                <a:cs typeface="Calibri" pitchFamily="34" charset="0"/>
              </a:rPr>
              <a:t>Polio </a:t>
            </a:r>
            <a:r>
              <a:rPr lang="tr-TR" sz="1600" dirty="0" smtClean="0">
                <a:latin typeface="Calibri" pitchFamily="34" charset="0"/>
                <a:cs typeface="Calibri" pitchFamily="34" charset="0"/>
              </a:rPr>
              <a:t> </a:t>
            </a:r>
            <a:r>
              <a:rPr lang="tr-TR" sz="1600" dirty="0" err="1" smtClean="0">
                <a:latin typeface="Calibri" pitchFamily="34" charset="0"/>
                <a:cs typeface="Calibri" pitchFamily="34" charset="0"/>
              </a:rPr>
              <a:t>eradication</a:t>
            </a:r>
            <a:endParaRPr lang="en-US" sz="1600" dirty="0">
              <a:latin typeface="Calibri" pitchFamily="34" charset="0"/>
              <a:cs typeface="Calibri" pitchFamily="34" charset="0"/>
            </a:endParaRPr>
          </a:p>
        </p:txBody>
      </p:sp>
      <p:sp>
        <p:nvSpPr>
          <p:cNvPr id="103461" name="Oval 37"/>
          <p:cNvSpPr>
            <a:spLocks noChangeArrowheads="1"/>
          </p:cNvSpPr>
          <p:nvPr/>
        </p:nvSpPr>
        <p:spPr bwMode="auto">
          <a:xfrm>
            <a:off x="250825" y="1600200"/>
            <a:ext cx="1873250" cy="1108075"/>
          </a:xfrm>
          <a:prstGeom prst="ellipse">
            <a:avLst/>
          </a:prstGeom>
          <a:noFill/>
          <a:ln w="25400">
            <a:solidFill>
              <a:srgbClr val="0000FF"/>
            </a:solidFill>
            <a:round/>
            <a:headEnd/>
            <a:tailEnd/>
          </a:ln>
        </p:spPr>
        <p:txBody>
          <a:bodyPr wrap="none" anchor="ctr"/>
          <a:lstStyle/>
          <a:p>
            <a:pPr algn="ctr"/>
            <a:endParaRPr lang="tr-TR" dirty="0"/>
          </a:p>
        </p:txBody>
      </p:sp>
      <p:sp>
        <p:nvSpPr>
          <p:cNvPr id="103462" name="Oval 38"/>
          <p:cNvSpPr>
            <a:spLocks noChangeArrowheads="1"/>
          </p:cNvSpPr>
          <p:nvPr/>
        </p:nvSpPr>
        <p:spPr bwMode="auto">
          <a:xfrm>
            <a:off x="3733800" y="1219200"/>
            <a:ext cx="2133600" cy="1371600"/>
          </a:xfrm>
          <a:prstGeom prst="ellipse">
            <a:avLst/>
          </a:prstGeom>
          <a:noFill/>
          <a:ln w="25400">
            <a:solidFill>
              <a:srgbClr val="0000FF"/>
            </a:solidFill>
            <a:round/>
            <a:headEnd/>
            <a:tailEnd/>
          </a:ln>
        </p:spPr>
        <p:txBody>
          <a:bodyPr wrap="none" anchor="ctr"/>
          <a:lstStyle/>
          <a:p>
            <a:endParaRPr lang="tr-T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461"/>
                                        </p:tgtEl>
                                        <p:attrNameLst>
                                          <p:attrName>style.visibility</p:attrName>
                                        </p:attrNameLst>
                                      </p:cBhvr>
                                      <p:to>
                                        <p:strVal val="visible"/>
                                      </p:to>
                                    </p:set>
                                    <p:animEffect transition="in" filter="blinds(horizontal)">
                                      <p:cBhvr>
                                        <p:cTn id="7" dur="500"/>
                                        <p:tgtEl>
                                          <p:spTgt spid="1034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462"/>
                                        </p:tgtEl>
                                        <p:attrNameLst>
                                          <p:attrName>style.visibility</p:attrName>
                                        </p:attrNameLst>
                                      </p:cBhvr>
                                      <p:to>
                                        <p:strVal val="visible"/>
                                      </p:to>
                                    </p:set>
                                    <p:animEffect transition="in" filter="blinds(horizontal)">
                                      <p:cBhvr>
                                        <p:cTn id="12" dur="500"/>
                                        <p:tgtEl>
                                          <p:spTgt spid="103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61" grpId="0" animBg="1"/>
      <p:bldP spid="1034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eath Rate for Typhoid Fever in the United States, 1900-1960"/>
          <p:cNvPicPr>
            <a:picLocks noChangeAspect="1" noChangeArrowheads="1"/>
          </p:cNvPicPr>
          <p:nvPr/>
        </p:nvPicPr>
        <p:blipFill>
          <a:blip r:embed="rId2" cstate="print"/>
          <a:srcRect/>
          <a:stretch>
            <a:fillRect/>
          </a:stretch>
        </p:blipFill>
        <p:spPr bwMode="auto">
          <a:xfrm>
            <a:off x="288032" y="62920"/>
            <a:ext cx="8532440" cy="6822464"/>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noAutofit/>
          </a:bodyPr>
          <a:lstStyle/>
          <a:p>
            <a:r>
              <a:rPr lang="tr-TR" b="1" dirty="0" err="1" smtClean="0">
                <a:solidFill>
                  <a:srgbClr val="FF0000"/>
                </a:solidFill>
              </a:rPr>
              <a:t>Pellagra</a:t>
            </a:r>
            <a:r>
              <a:rPr lang="tr-TR" b="1" dirty="0" smtClean="0">
                <a:solidFill>
                  <a:srgbClr val="FF0000"/>
                </a:solidFill>
              </a:rPr>
              <a:t>: mal de la </a:t>
            </a:r>
            <a:r>
              <a:rPr lang="tr-TR" b="1" dirty="0" err="1" smtClean="0">
                <a:solidFill>
                  <a:srgbClr val="FF0000"/>
                </a:solidFill>
              </a:rPr>
              <a:t>rosa</a:t>
            </a:r>
            <a:endParaRPr lang="tr-TR" b="1" dirty="0">
              <a:solidFill>
                <a:srgbClr val="FF0000"/>
              </a:solidFill>
            </a:endParaRPr>
          </a:p>
        </p:txBody>
      </p:sp>
      <p:sp>
        <p:nvSpPr>
          <p:cNvPr id="3" name="2 İçerik Yer Tutucusu"/>
          <p:cNvSpPr>
            <a:spLocks noGrp="1"/>
          </p:cNvSpPr>
          <p:nvPr>
            <p:ph idx="1"/>
          </p:nvPr>
        </p:nvSpPr>
        <p:spPr>
          <a:xfrm>
            <a:off x="-108520" y="1423317"/>
            <a:ext cx="5940152" cy="4525963"/>
          </a:xfrm>
        </p:spPr>
        <p:txBody>
          <a:bodyPr>
            <a:noAutofit/>
          </a:bodyPr>
          <a:lstStyle/>
          <a:p>
            <a:pPr marL="457200" indent="-457200">
              <a:buNone/>
            </a:pPr>
            <a:r>
              <a:rPr lang="tr-TR" sz="2400" dirty="0" smtClean="0"/>
              <a:t>	</a:t>
            </a:r>
            <a:r>
              <a:rPr lang="tr-TR" sz="2400" dirty="0" err="1" smtClean="0"/>
              <a:t>Firstly</a:t>
            </a:r>
            <a:r>
              <a:rPr lang="tr-TR" sz="2400" dirty="0" smtClean="0"/>
              <a:t> i</a:t>
            </a:r>
            <a:r>
              <a:rPr lang="en-US" sz="2400" dirty="0" err="1" smtClean="0"/>
              <a:t>dentified</a:t>
            </a:r>
            <a:r>
              <a:rPr lang="en-US" sz="2400" dirty="0" smtClean="0"/>
              <a:t> among Spanish peasants by Don Gaspar </a:t>
            </a:r>
            <a:r>
              <a:rPr lang="en-US" sz="2400" dirty="0" err="1" smtClean="0"/>
              <a:t>Casal</a:t>
            </a:r>
            <a:r>
              <a:rPr lang="en-US" sz="2400" dirty="0" smtClean="0"/>
              <a:t> in 1735. </a:t>
            </a:r>
            <a:endParaRPr lang="tr-TR" sz="2400" dirty="0" smtClean="0"/>
          </a:p>
          <a:p>
            <a:pPr marL="457200" indent="-457200">
              <a:buNone/>
            </a:pPr>
            <a:endParaRPr lang="tr-TR" sz="2400" dirty="0" smtClean="0"/>
          </a:p>
          <a:p>
            <a:pPr marL="457200" indent="-457200">
              <a:buNone/>
            </a:pPr>
            <a:r>
              <a:rPr lang="tr-TR" sz="2400" dirty="0" smtClean="0"/>
              <a:t>	4 </a:t>
            </a:r>
            <a:r>
              <a:rPr lang="en-US" sz="2400" dirty="0" smtClean="0"/>
              <a:t>D</a:t>
            </a:r>
            <a:r>
              <a:rPr lang="tr-TR" sz="2400" dirty="0" smtClean="0"/>
              <a:t>: </a:t>
            </a:r>
            <a:r>
              <a:rPr lang="en-US" sz="2400" dirty="0" smtClean="0"/>
              <a:t>dermatitis, diarrhea, dementia, death.</a:t>
            </a:r>
            <a:endParaRPr lang="tr-TR" sz="2400" dirty="0" smtClean="0"/>
          </a:p>
          <a:p>
            <a:pPr marL="457200" indent="-457200">
              <a:buNone/>
            </a:pPr>
            <a:endParaRPr lang="tr-TR" sz="2400" dirty="0" smtClean="0"/>
          </a:p>
          <a:p>
            <a:pPr marL="457200" indent="-457200">
              <a:buNone/>
            </a:pPr>
            <a:r>
              <a:rPr lang="tr-TR" sz="2400" dirty="0" smtClean="0"/>
              <a:t>	</a:t>
            </a:r>
            <a:r>
              <a:rPr lang="en-US" sz="2400" dirty="0" smtClean="0"/>
              <a:t>In 1937 it was discovered that pellagra </a:t>
            </a:r>
            <a:endParaRPr lang="tr-TR" sz="2400" dirty="0" smtClean="0"/>
          </a:p>
          <a:p>
            <a:pPr marL="457200" indent="-457200">
              <a:buNone/>
            </a:pPr>
            <a:r>
              <a:rPr lang="tr-TR" sz="2400" dirty="0" smtClean="0"/>
              <a:t>	</a:t>
            </a:r>
            <a:r>
              <a:rPr lang="en-US" sz="2400" dirty="0" smtClean="0"/>
              <a:t>was caused by a deficiency of the B vitamin niacin (nicotinic acid).  The body’s synthesis of this vitamin depends on the availability of the essential amino acid, tryptophan, which is found in milk, cheese, fish, meat and egg.  </a:t>
            </a:r>
            <a:endParaRPr lang="tr-TR" sz="2400" dirty="0" smtClean="0"/>
          </a:p>
          <a:p>
            <a:pPr marL="457200" indent="-457200">
              <a:buNone/>
            </a:pPr>
            <a:endParaRPr lang="tr-TR" sz="2400" dirty="0" smtClean="0"/>
          </a:p>
          <a:p>
            <a:pPr marL="457200" indent="-457200">
              <a:buNone/>
            </a:pPr>
            <a:endParaRPr lang="tr-TR" sz="2400" dirty="0"/>
          </a:p>
        </p:txBody>
      </p:sp>
      <p:pic>
        <p:nvPicPr>
          <p:cNvPr id="4" name="Picture 2" descr="man with pellagra"/>
          <p:cNvPicPr>
            <a:picLocks noChangeAspect="1" noChangeArrowheads="1"/>
          </p:cNvPicPr>
          <p:nvPr/>
        </p:nvPicPr>
        <p:blipFill>
          <a:blip r:embed="rId2" cstate="print"/>
          <a:srcRect/>
          <a:stretch>
            <a:fillRect/>
          </a:stretch>
        </p:blipFill>
        <p:spPr bwMode="auto">
          <a:xfrm>
            <a:off x="5774754" y="1682080"/>
            <a:ext cx="3333750" cy="42672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12" y="1412776"/>
            <a:ext cx="5760640" cy="4713387"/>
          </a:xfrm>
        </p:spPr>
        <p:txBody>
          <a:bodyPr>
            <a:normAutofit fontScale="85000" lnSpcReduction="10000"/>
          </a:bodyPr>
          <a:lstStyle/>
          <a:p>
            <a:pPr>
              <a:buNone/>
            </a:pPr>
            <a:r>
              <a:rPr lang="tr-TR" dirty="0" smtClean="0"/>
              <a:t>	1</a:t>
            </a:r>
            <a:r>
              <a:rPr lang="en-US" dirty="0" smtClean="0"/>
              <a:t>912, South Carolina</a:t>
            </a:r>
            <a:r>
              <a:rPr lang="tr-TR" dirty="0" smtClean="0"/>
              <a:t>, </a:t>
            </a:r>
            <a:r>
              <a:rPr lang="en-US" dirty="0" smtClean="0"/>
              <a:t>30,000 cases of pellagra, with a case fatality rate of 40 per cent.  </a:t>
            </a:r>
            <a:endParaRPr lang="tr-TR" dirty="0" smtClean="0"/>
          </a:p>
          <a:p>
            <a:pPr>
              <a:buNone/>
            </a:pPr>
            <a:endParaRPr lang="tr-TR" dirty="0" smtClean="0"/>
          </a:p>
          <a:p>
            <a:pPr>
              <a:buNone/>
            </a:pPr>
            <a:r>
              <a:rPr lang="tr-TR" dirty="0" smtClean="0"/>
              <a:t>	</a:t>
            </a:r>
            <a:r>
              <a:rPr lang="en-US" dirty="0" smtClean="0"/>
              <a:t>The disease was not confined to Southern states, however, and the US Congress asked the Surgeon General to investigate the disease.  In 1914 he appointed Joseph Goldberger (1874-1929), a medical officer in the US Public Health Service, to lead the investigation. </a:t>
            </a:r>
          </a:p>
          <a:p>
            <a:pPr>
              <a:buNone/>
            </a:pPr>
            <a:endParaRPr lang="tr-TR" dirty="0"/>
          </a:p>
        </p:txBody>
      </p:sp>
      <p:pic>
        <p:nvPicPr>
          <p:cNvPr id="4" name="Picture 2" descr="Dr. Joseph Goldberger"/>
          <p:cNvPicPr>
            <a:picLocks noChangeAspect="1" noChangeArrowheads="1"/>
          </p:cNvPicPr>
          <p:nvPr/>
        </p:nvPicPr>
        <p:blipFill>
          <a:blip r:embed="rId2" cstate="print"/>
          <a:srcRect/>
          <a:stretch>
            <a:fillRect/>
          </a:stretch>
        </p:blipFill>
        <p:spPr bwMode="auto">
          <a:xfrm>
            <a:off x="5940152" y="1451198"/>
            <a:ext cx="3095625" cy="4210050"/>
          </a:xfrm>
          <a:prstGeom prst="rect">
            <a:avLst/>
          </a:prstGeom>
          <a:noFill/>
        </p:spPr>
      </p:pic>
      <p:sp>
        <p:nvSpPr>
          <p:cNvPr id="5" name="4 Metin kutusu"/>
          <p:cNvSpPr txBox="1"/>
          <p:nvPr/>
        </p:nvSpPr>
        <p:spPr>
          <a:xfrm>
            <a:off x="251520" y="188640"/>
            <a:ext cx="8568952" cy="646331"/>
          </a:xfrm>
          <a:prstGeom prst="rect">
            <a:avLst/>
          </a:prstGeom>
          <a:noFill/>
        </p:spPr>
        <p:txBody>
          <a:bodyPr wrap="square" rtlCol="0">
            <a:spAutoFit/>
          </a:bodyPr>
          <a:lstStyle/>
          <a:p>
            <a:r>
              <a:rPr lang="tr-TR" sz="3600" b="1" dirty="0" err="1" smtClean="0">
                <a:solidFill>
                  <a:srgbClr val="FF0000"/>
                </a:solidFill>
              </a:rPr>
              <a:t>The</a:t>
            </a:r>
            <a:r>
              <a:rPr lang="tr-TR" sz="3600" b="1" dirty="0" smtClean="0">
                <a:solidFill>
                  <a:srgbClr val="FF0000"/>
                </a:solidFill>
              </a:rPr>
              <a:t> </a:t>
            </a:r>
            <a:r>
              <a:rPr lang="tr-TR" sz="3600" b="1" dirty="0" err="1" smtClean="0">
                <a:solidFill>
                  <a:srgbClr val="FF0000"/>
                </a:solidFill>
              </a:rPr>
              <a:t>Cause</a:t>
            </a:r>
            <a:r>
              <a:rPr lang="tr-TR" sz="3600" b="1" dirty="0" smtClean="0">
                <a:solidFill>
                  <a:srgbClr val="FF0000"/>
                </a:solidFill>
              </a:rPr>
              <a:t> of </a:t>
            </a:r>
            <a:r>
              <a:rPr lang="tr-TR" sz="3600" b="1" dirty="0" err="1" smtClean="0">
                <a:solidFill>
                  <a:srgbClr val="FF0000"/>
                </a:solidFill>
              </a:rPr>
              <a:t>Pellegra</a:t>
            </a:r>
            <a:r>
              <a:rPr lang="tr-TR" sz="3600" b="1" dirty="0" smtClean="0">
                <a:solidFill>
                  <a:srgbClr val="FF0000"/>
                </a:solidFill>
              </a:rPr>
              <a:t>: </a:t>
            </a:r>
            <a:r>
              <a:rPr lang="tr-TR" sz="3600" b="1" dirty="0" err="1" smtClean="0">
                <a:solidFill>
                  <a:srgbClr val="FF0000"/>
                </a:solidFill>
              </a:rPr>
              <a:t>Diet</a:t>
            </a:r>
            <a:r>
              <a:rPr lang="tr-TR" sz="3600" b="1" dirty="0" smtClean="0">
                <a:solidFill>
                  <a:srgbClr val="FF0000"/>
                </a:solidFill>
              </a:rPr>
              <a:t> </a:t>
            </a:r>
            <a:r>
              <a:rPr lang="tr-TR" sz="3600" b="1" dirty="0" err="1" smtClean="0">
                <a:solidFill>
                  <a:srgbClr val="FF0000"/>
                </a:solidFill>
              </a:rPr>
              <a:t>versus</a:t>
            </a:r>
            <a:r>
              <a:rPr lang="tr-TR" sz="3600" b="1" dirty="0" smtClean="0">
                <a:solidFill>
                  <a:srgbClr val="FF0000"/>
                </a:solidFill>
              </a:rPr>
              <a:t> </a:t>
            </a:r>
            <a:r>
              <a:rPr lang="tr-TR" sz="3600" b="1" dirty="0" err="1" smtClean="0">
                <a:solidFill>
                  <a:srgbClr val="FF0000"/>
                </a:solidFill>
              </a:rPr>
              <a:t>Germ</a:t>
            </a:r>
            <a:r>
              <a:rPr lang="tr-TR" sz="3600" b="1" dirty="0" smtClean="0">
                <a:solidFill>
                  <a:srgbClr val="FF0000"/>
                </a:solidFill>
              </a:rPr>
              <a:t>?</a:t>
            </a:r>
            <a:endParaRPr lang="tr-TR" sz="3600"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b="1" dirty="0" err="1" smtClean="0">
                <a:solidFill>
                  <a:srgbClr val="FF0000"/>
                </a:solidFill>
              </a:rPr>
              <a:t>The</a:t>
            </a:r>
            <a:r>
              <a:rPr lang="tr-TR" b="1" dirty="0" smtClean="0">
                <a:solidFill>
                  <a:srgbClr val="FF0000"/>
                </a:solidFill>
              </a:rPr>
              <a:t> Role of </a:t>
            </a:r>
            <a:r>
              <a:rPr lang="tr-TR" b="1" dirty="0" err="1" smtClean="0">
                <a:solidFill>
                  <a:srgbClr val="FF0000"/>
                </a:solidFill>
              </a:rPr>
              <a:t>Observational</a:t>
            </a:r>
            <a:r>
              <a:rPr lang="tr-TR" b="1" dirty="0" smtClean="0">
                <a:solidFill>
                  <a:srgbClr val="FF0000"/>
                </a:solidFill>
              </a:rPr>
              <a:t> </a:t>
            </a:r>
            <a:r>
              <a:rPr lang="tr-TR" b="1" dirty="0" err="1" smtClean="0">
                <a:solidFill>
                  <a:srgbClr val="FF0000"/>
                </a:solidFill>
              </a:rPr>
              <a:t>Studies</a:t>
            </a:r>
            <a:endParaRPr lang="tr-TR" b="1" dirty="0">
              <a:solidFill>
                <a:srgbClr val="FF0000"/>
              </a:solidFill>
            </a:endParaRPr>
          </a:p>
        </p:txBody>
      </p:sp>
      <p:sp>
        <p:nvSpPr>
          <p:cNvPr id="3" name="2 İçerik Yer Tutucusu"/>
          <p:cNvSpPr>
            <a:spLocks noGrp="1"/>
          </p:cNvSpPr>
          <p:nvPr>
            <p:ph idx="1"/>
          </p:nvPr>
        </p:nvSpPr>
        <p:spPr>
          <a:xfrm>
            <a:off x="457200" y="1279301"/>
            <a:ext cx="8229600" cy="4525963"/>
          </a:xfrm>
        </p:spPr>
        <p:txBody>
          <a:bodyPr>
            <a:noAutofit/>
          </a:bodyPr>
          <a:lstStyle/>
          <a:p>
            <a:pPr>
              <a:buNone/>
            </a:pPr>
            <a:r>
              <a:rPr lang="tr-TR" dirty="0" smtClean="0"/>
              <a:t>	</a:t>
            </a:r>
            <a:r>
              <a:rPr lang="en-US" dirty="0" smtClean="0"/>
              <a:t>Goldberger believed that an infectious disease was unlikely to distinguish between inmates and employees or so systematically between rich and poor, and he </a:t>
            </a:r>
            <a:r>
              <a:rPr lang="en-US" dirty="0" err="1" smtClean="0"/>
              <a:t>favoured</a:t>
            </a:r>
            <a:r>
              <a:rPr lang="en-US" dirty="0" smtClean="0"/>
              <a:t> the hypothesis that a superior diet protected people from pellagra. He had also in mind the case of </a:t>
            </a:r>
            <a:r>
              <a:rPr lang="en-US" dirty="0" err="1" smtClean="0"/>
              <a:t>beri-beri</a:t>
            </a:r>
            <a:r>
              <a:rPr lang="en-US" dirty="0" smtClean="0"/>
              <a:t>, a disease which had recently been shown to be responsive to dietary interventions</a:t>
            </a:r>
            <a:r>
              <a:rPr lang="tr-TR" dirty="0" smtClean="0"/>
              <a:t>.</a:t>
            </a:r>
            <a:r>
              <a:rPr lang="en-US" dirty="0" smtClean="0"/>
              <a:t> (</a:t>
            </a:r>
            <a:r>
              <a:rPr lang="en-US" dirty="0" err="1" smtClean="0"/>
              <a:t>Vandenbroucke</a:t>
            </a:r>
            <a:r>
              <a:rPr lang="en-US" dirty="0" smtClean="0"/>
              <a:t> 2003).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513" y="371475"/>
            <a:ext cx="8640960" cy="700088"/>
          </a:xfrm>
          <a:noFill/>
        </p:spPr>
        <p:txBody>
          <a:bodyPr>
            <a:normAutofit fontScale="90000"/>
          </a:bodyPr>
          <a:lstStyle/>
          <a:p>
            <a:r>
              <a:rPr lang="en-US" b="1" dirty="0" smtClean="0">
                <a:solidFill>
                  <a:srgbClr val="FF0000"/>
                </a:solidFill>
              </a:rPr>
              <a:t>Leukemia in </a:t>
            </a:r>
            <a:r>
              <a:rPr lang="en-US" b="1" dirty="0" err="1" smtClean="0">
                <a:solidFill>
                  <a:srgbClr val="FF0000"/>
                </a:solidFill>
              </a:rPr>
              <a:t>Shoeworkers</a:t>
            </a:r>
            <a:r>
              <a:rPr lang="en-US" b="1" dirty="0" smtClean="0">
                <a:solidFill>
                  <a:srgbClr val="FF0000"/>
                </a:solidFill>
              </a:rPr>
              <a:t> Exposed Chronically to Benzene</a:t>
            </a:r>
            <a:endParaRPr lang="en-US" b="1" dirty="0" smtClean="0">
              <a:solidFill>
                <a:srgbClr val="FF0000"/>
              </a:solidFill>
              <a:cs typeface="Calibri" pitchFamily="34" charset="0"/>
            </a:endParaRPr>
          </a:p>
        </p:txBody>
      </p:sp>
      <p:sp>
        <p:nvSpPr>
          <p:cNvPr id="21507" name="Rectangle 3"/>
          <p:cNvSpPr>
            <a:spLocks noGrp="1" noChangeArrowheads="1"/>
          </p:cNvSpPr>
          <p:nvPr>
            <p:ph type="body" idx="1"/>
          </p:nvPr>
        </p:nvSpPr>
        <p:spPr>
          <a:xfrm>
            <a:off x="179388" y="1524000"/>
            <a:ext cx="8641084" cy="4691063"/>
          </a:xfrm>
        </p:spPr>
        <p:txBody>
          <a:bodyPr/>
          <a:lstStyle/>
          <a:p>
            <a:pPr>
              <a:lnSpc>
                <a:spcPct val="80000"/>
              </a:lnSpc>
              <a:buNone/>
            </a:pPr>
            <a:r>
              <a:rPr lang="tr-TR" sz="2800" dirty="0" smtClean="0">
                <a:cs typeface="Calibri" pitchFamily="34" charset="0"/>
              </a:rPr>
              <a:t>	</a:t>
            </a:r>
          </a:p>
          <a:p>
            <a:pPr lvl="1" eaLnBrk="1" hangingPunct="1">
              <a:lnSpc>
                <a:spcPct val="80000"/>
              </a:lnSpc>
              <a:buFontTx/>
              <a:buNone/>
            </a:pPr>
            <a:endParaRPr lang="tr-TR" sz="2400" dirty="0" smtClean="0">
              <a:cs typeface="Calibri" pitchFamily="34" charset="0"/>
            </a:endParaRPr>
          </a:p>
          <a:p>
            <a:pPr lvl="1" eaLnBrk="1" hangingPunct="1">
              <a:lnSpc>
                <a:spcPct val="80000"/>
              </a:lnSpc>
              <a:buFontTx/>
              <a:buNone/>
            </a:pPr>
            <a:r>
              <a:rPr lang="tr-TR" dirty="0" err="1" smtClean="0">
                <a:cs typeface="Calibri" pitchFamily="34" charset="0"/>
              </a:rPr>
              <a:t>Shoeworkers</a:t>
            </a:r>
            <a:r>
              <a:rPr lang="tr-TR" dirty="0" smtClean="0">
                <a:cs typeface="Calibri" pitchFamily="34" charset="0"/>
              </a:rPr>
              <a:t> 	 	      benzene                     </a:t>
            </a:r>
            <a:r>
              <a:rPr lang="tr-TR" dirty="0" err="1" smtClean="0">
                <a:cs typeface="Calibri" pitchFamily="34" charset="0"/>
              </a:rPr>
              <a:t>leukemia</a:t>
            </a:r>
            <a:endParaRPr lang="tr-TR" dirty="0" smtClean="0">
              <a:cs typeface="Calibri" pitchFamily="34" charset="0"/>
            </a:endParaRPr>
          </a:p>
          <a:p>
            <a:pPr lvl="1" eaLnBrk="1" hangingPunct="1">
              <a:lnSpc>
                <a:spcPct val="80000"/>
              </a:lnSpc>
              <a:buFontTx/>
              <a:buNone/>
            </a:pPr>
            <a:endParaRPr lang="tr-TR" sz="2400" dirty="0" smtClean="0">
              <a:cs typeface="Calibri" pitchFamily="34" charset="0"/>
            </a:endParaRPr>
          </a:p>
          <a:p>
            <a:pPr lvl="1" eaLnBrk="1" hangingPunct="1">
              <a:lnSpc>
                <a:spcPct val="80000"/>
              </a:lnSpc>
              <a:buFontTx/>
              <a:buNone/>
            </a:pPr>
            <a:r>
              <a:rPr lang="tr-TR" sz="2400" dirty="0" smtClean="0">
                <a:cs typeface="Calibri" pitchFamily="34" charset="0"/>
              </a:rPr>
              <a:t>					</a:t>
            </a:r>
          </a:p>
          <a:p>
            <a:pPr lvl="1" eaLnBrk="1" hangingPunct="1">
              <a:lnSpc>
                <a:spcPct val="80000"/>
              </a:lnSpc>
              <a:buFontTx/>
              <a:buNone/>
            </a:pPr>
            <a:endParaRPr lang="tr-TR" dirty="0" smtClean="0">
              <a:cs typeface="Calibri" pitchFamily="34" charset="0"/>
            </a:endParaRPr>
          </a:p>
          <a:p>
            <a:pPr lvl="1" eaLnBrk="1" hangingPunct="1">
              <a:lnSpc>
                <a:spcPct val="80000"/>
              </a:lnSpc>
              <a:buFontTx/>
              <a:buNone/>
            </a:pPr>
            <a:r>
              <a:rPr lang="tr-TR" dirty="0" smtClean="0">
                <a:cs typeface="Calibri" pitchFamily="34" charset="0"/>
              </a:rPr>
              <a:t>Muzaffer Aksoy, </a:t>
            </a:r>
            <a:r>
              <a:rPr lang="tr-TR" dirty="0" err="1" smtClean="0">
                <a:cs typeface="Calibri" pitchFamily="34" charset="0"/>
              </a:rPr>
              <a:t>Blood</a:t>
            </a:r>
            <a:r>
              <a:rPr lang="tr-TR" dirty="0" smtClean="0">
                <a:cs typeface="Calibri" pitchFamily="34" charset="0"/>
              </a:rPr>
              <a:t>, 1974</a:t>
            </a:r>
            <a:endParaRPr lang="en-US" sz="3600" dirty="0" smtClean="0">
              <a:cs typeface="Calibri" pitchFamily="34" charset="0"/>
            </a:endParaRPr>
          </a:p>
        </p:txBody>
      </p:sp>
      <p:sp>
        <p:nvSpPr>
          <p:cNvPr id="21510" name="Line 6"/>
          <p:cNvSpPr>
            <a:spLocks noChangeShapeType="1"/>
          </p:cNvSpPr>
          <p:nvPr/>
        </p:nvSpPr>
        <p:spPr bwMode="auto">
          <a:xfrm>
            <a:off x="2699792" y="2492896"/>
            <a:ext cx="1584176" cy="4564"/>
          </a:xfrm>
          <a:prstGeom prst="line">
            <a:avLst/>
          </a:prstGeom>
          <a:noFill/>
          <a:ln w="50800">
            <a:solidFill>
              <a:srgbClr val="FF0000"/>
            </a:solidFill>
            <a:round/>
            <a:headEnd/>
            <a:tailEnd type="triangle" w="med" len="med"/>
          </a:ln>
        </p:spPr>
        <p:txBody>
          <a:bodyPr/>
          <a:lstStyle/>
          <a:p>
            <a:endParaRPr lang="tr-TR"/>
          </a:p>
        </p:txBody>
      </p:sp>
      <p:sp>
        <p:nvSpPr>
          <p:cNvPr id="7" name="Line 6"/>
          <p:cNvSpPr>
            <a:spLocks noChangeShapeType="1"/>
          </p:cNvSpPr>
          <p:nvPr/>
        </p:nvSpPr>
        <p:spPr bwMode="auto">
          <a:xfrm>
            <a:off x="5652120" y="2492896"/>
            <a:ext cx="1584176" cy="4564"/>
          </a:xfrm>
          <a:prstGeom prst="line">
            <a:avLst/>
          </a:prstGeom>
          <a:noFill/>
          <a:ln w="50800">
            <a:solidFill>
              <a:srgbClr val="FF0000"/>
            </a:solidFill>
            <a:round/>
            <a:headEnd/>
            <a:tailEnd type="triangle" w="med" len="med"/>
          </a:ln>
        </p:spPr>
        <p:txBody>
          <a:bodyPr/>
          <a:lstStyle/>
          <a:p>
            <a:endParaRPr lang="tr-T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066800" y="228600"/>
            <a:ext cx="6781800" cy="6273800"/>
          </a:xfrm>
          <a:prstGeom prst="rect">
            <a:avLst/>
          </a:prstGeom>
          <a:noFill/>
          <a:ln w="9525">
            <a:noFill/>
            <a:miter lim="800000"/>
            <a:headEnd/>
            <a:tailEnd/>
          </a:ln>
        </p:spPr>
      </p:pic>
      <p:sp>
        <p:nvSpPr>
          <p:cNvPr id="9219" name="Text Box 3"/>
          <p:cNvSpPr txBox="1">
            <a:spLocks noChangeArrowheads="1"/>
          </p:cNvSpPr>
          <p:nvPr/>
        </p:nvSpPr>
        <p:spPr bwMode="auto">
          <a:xfrm>
            <a:off x="5580112" y="6453336"/>
            <a:ext cx="3478645" cy="400110"/>
          </a:xfrm>
          <a:prstGeom prst="rect">
            <a:avLst/>
          </a:prstGeom>
          <a:noFill/>
          <a:ln w="9525">
            <a:noFill/>
            <a:miter lim="800000"/>
            <a:headEnd/>
            <a:tailEnd/>
          </a:ln>
        </p:spPr>
        <p:txBody>
          <a:bodyPr wrap="none">
            <a:spAutoFit/>
          </a:bodyPr>
          <a:lstStyle/>
          <a:p>
            <a:r>
              <a:rPr lang="tr-TR" sz="2000" b="1" dirty="0" err="1" smtClean="0"/>
              <a:t>Int</a:t>
            </a:r>
            <a:r>
              <a:rPr lang="tr-TR" sz="2000" b="1" dirty="0" smtClean="0"/>
              <a:t> J </a:t>
            </a:r>
            <a:r>
              <a:rPr lang="tr-TR" sz="2000" b="1" dirty="0" err="1" smtClean="0"/>
              <a:t>Antimicrobial</a:t>
            </a:r>
            <a:r>
              <a:rPr lang="tr-TR" sz="2000" b="1" dirty="0" smtClean="0"/>
              <a:t> </a:t>
            </a:r>
            <a:r>
              <a:rPr lang="tr-TR" sz="2000" b="1" dirty="0" err="1" smtClean="0"/>
              <a:t>Agents</a:t>
            </a:r>
            <a:r>
              <a:rPr lang="tr-TR" sz="2000" b="1" dirty="0" smtClean="0"/>
              <a:t> </a:t>
            </a:r>
            <a:r>
              <a:rPr lang="tr-TR" sz="2000" b="1" dirty="0"/>
              <a:t>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285750" y="1008063"/>
            <a:ext cx="8358188" cy="54213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4313" y="1071563"/>
          <a:ext cx="8847137" cy="5013324"/>
        </p:xfrm>
        <a:graphic>
          <a:graphicData uri="http://schemas.openxmlformats.org/drawingml/2006/table">
            <a:tbl>
              <a:tblPr/>
              <a:tblGrid>
                <a:gridCol w="3349575"/>
                <a:gridCol w="1368152"/>
                <a:gridCol w="4129410"/>
              </a:tblGrid>
              <a:tr h="568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err="1" smtClean="0">
                          <a:ln>
                            <a:noFill/>
                          </a:ln>
                          <a:solidFill>
                            <a:srgbClr val="FFFFFF"/>
                          </a:solidFill>
                          <a:effectLst/>
                          <a:latin typeface="Calibri" charset="0"/>
                          <a:ea typeface="ＭＳ Ｐゴシック" charset="0"/>
                          <a:cs typeface="Arial" charset="0"/>
                        </a:rPr>
                        <a:t>Institution</a:t>
                      </a:r>
                      <a:endParaRPr kumimoji="0" lang="tr-TR" sz="2400" b="1" i="0" u="none" strike="noStrike" cap="none" normalizeH="0" baseline="0" dirty="0">
                        <a:ln>
                          <a:noFill/>
                        </a:ln>
                        <a:solidFill>
                          <a:srgbClr val="FFFFFF"/>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err="1" smtClean="0">
                          <a:ln>
                            <a:noFill/>
                          </a:ln>
                          <a:solidFill>
                            <a:srgbClr val="FFFFFF"/>
                          </a:solidFill>
                          <a:effectLst/>
                          <a:latin typeface="Calibri" charset="0"/>
                          <a:ea typeface="ＭＳ Ｐゴシック" charset="0"/>
                          <a:cs typeface="Arial" charset="0"/>
                        </a:rPr>
                        <a:t>Year</a:t>
                      </a:r>
                      <a:endParaRPr kumimoji="0" lang="tr-TR" sz="2400" b="1" i="0" u="none" strike="noStrike" cap="none" normalizeH="0" baseline="0" dirty="0">
                        <a:ln>
                          <a:noFill/>
                        </a:ln>
                        <a:solidFill>
                          <a:srgbClr val="FFFFFF"/>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err="1" smtClean="0">
                          <a:ln>
                            <a:noFill/>
                          </a:ln>
                          <a:solidFill>
                            <a:srgbClr val="FFFFFF"/>
                          </a:solidFill>
                          <a:effectLst/>
                          <a:latin typeface="Calibri" charset="0"/>
                          <a:ea typeface="ＭＳ Ｐゴシック" charset="0"/>
                          <a:cs typeface="Arial" charset="0"/>
                        </a:rPr>
                        <a:t>Area</a:t>
                      </a:r>
                      <a:endParaRPr kumimoji="0" lang="tr-TR" sz="2400" b="1" i="0" u="none" strike="noStrike" cap="none" normalizeH="0" baseline="0" dirty="0">
                        <a:ln>
                          <a:noFill/>
                        </a:ln>
                        <a:solidFill>
                          <a:srgbClr val="FFFFFF"/>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6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KUSOM</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2011-</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Infect</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Dis</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&amp;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Public</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Health</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995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Marmara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University</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2006-11</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Infect</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Dis</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&amp;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Clin</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Microbiology</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822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rgbClr val="000000"/>
                          </a:solidFill>
                          <a:effectLst/>
                          <a:latin typeface="Calibri" charset="0"/>
                          <a:ea typeface="ＭＳ Ｐゴシック" charset="0"/>
                          <a:cs typeface="Arial" charset="0"/>
                        </a:rPr>
                        <a:t>Ankara </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Numune Training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and</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Research</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Hosp</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rgbClr val="000000"/>
                          </a:solidFill>
                          <a:effectLst/>
                          <a:latin typeface="Calibri" charset="0"/>
                          <a:ea typeface="ＭＳ Ｐゴシック" charset="0"/>
                          <a:cs typeface="Arial" charset="0"/>
                        </a:rPr>
                        <a:t>2003</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-06</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Infect</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Dis</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&amp;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Clin</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Microbiology</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68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err="1">
                          <a:ln>
                            <a:noFill/>
                          </a:ln>
                          <a:solidFill>
                            <a:srgbClr val="000000"/>
                          </a:solidFill>
                          <a:effectLst/>
                          <a:latin typeface="Calibri" charset="0"/>
                          <a:ea typeface="ＭＳ Ｐゴシック" charset="0"/>
                          <a:cs typeface="Arial" charset="0"/>
                        </a:rPr>
                        <a:t>University</a:t>
                      </a:r>
                      <a:r>
                        <a:rPr kumimoji="0" lang="tr-TR" sz="2400" b="0" i="0" u="none" strike="noStrike" cap="none" normalizeH="0" baseline="0" dirty="0">
                          <a:ln>
                            <a:noFill/>
                          </a:ln>
                          <a:solidFill>
                            <a:srgbClr val="000000"/>
                          </a:solidFill>
                          <a:effectLst/>
                          <a:latin typeface="Calibri" charset="0"/>
                          <a:ea typeface="ＭＳ Ｐゴシック" charset="0"/>
                          <a:cs typeface="Arial" charset="0"/>
                        </a:rPr>
                        <a:t> of </a:t>
                      </a:r>
                      <a:r>
                        <a:rPr kumimoji="0" lang="tr-TR" sz="2400" b="0" i="0" u="none" strike="noStrike" cap="none" normalizeH="0" baseline="0" dirty="0" err="1">
                          <a:ln>
                            <a:noFill/>
                          </a:ln>
                          <a:solidFill>
                            <a:srgbClr val="000000"/>
                          </a:solidFill>
                          <a:effectLst/>
                          <a:latin typeface="Calibri" charset="0"/>
                          <a:ea typeface="ＭＳ Ｐゴシック" charset="0"/>
                          <a:cs typeface="Arial" charset="0"/>
                        </a:rPr>
                        <a:t>Utah</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rgbClr val="000000"/>
                          </a:solidFill>
                          <a:effectLst/>
                          <a:latin typeface="Calibri" charset="0"/>
                          <a:ea typeface="ＭＳ Ｐゴシック" charset="0"/>
                          <a:cs typeface="Arial" charset="0"/>
                        </a:rPr>
                        <a:t>2000</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-02</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Infect</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Dis</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&amp;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Clin</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Epidemiol</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2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rgbClr val="000000"/>
                          </a:solidFill>
                          <a:effectLst/>
                          <a:latin typeface="Calibri" charset="0"/>
                          <a:ea typeface="ＭＳ Ｐゴシック" charset="0"/>
                          <a:cs typeface="Arial" charset="0"/>
                        </a:rPr>
                        <a:t>Harvard </a:t>
                      </a:r>
                      <a:r>
                        <a:rPr kumimoji="0" lang="tr-TR" sz="2400" b="0" i="0" u="none" strike="noStrike" cap="none" normalizeH="0" baseline="0" dirty="0" err="1">
                          <a:ln>
                            <a:noFill/>
                          </a:ln>
                          <a:solidFill>
                            <a:srgbClr val="000000"/>
                          </a:solidFill>
                          <a:effectLst/>
                          <a:latin typeface="Calibri" charset="0"/>
                          <a:ea typeface="ＭＳ Ｐゴシック" charset="0"/>
                          <a:cs typeface="Arial" charset="0"/>
                        </a:rPr>
                        <a:t>University</a:t>
                      </a:r>
                      <a:r>
                        <a:rPr kumimoji="0" lang="tr-TR" sz="2400" b="0" i="0" u="none" strike="noStrike" cap="none" normalizeH="0" baseline="0" dirty="0">
                          <a:ln>
                            <a:noFill/>
                          </a:ln>
                          <a:solidFill>
                            <a:srgbClr val="000000"/>
                          </a:solidFill>
                          <a:effectLst/>
                          <a:latin typeface="Calibri"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rgbClr val="000000"/>
                          </a:solidFill>
                          <a:effectLst/>
                          <a:latin typeface="Calibri" charset="0"/>
                          <a:ea typeface="ＭＳ Ｐゴシック" charset="0"/>
                          <a:cs typeface="Arial" charset="0"/>
                        </a:rPr>
                        <a:t>School of </a:t>
                      </a:r>
                      <a:r>
                        <a:rPr kumimoji="0" lang="tr-TR" sz="2400" b="0" i="0" u="none" strike="noStrike" cap="none" normalizeH="0" baseline="0" dirty="0" err="1">
                          <a:ln>
                            <a:noFill/>
                          </a:ln>
                          <a:solidFill>
                            <a:srgbClr val="000000"/>
                          </a:solidFill>
                          <a:effectLst/>
                          <a:latin typeface="Calibri" charset="0"/>
                          <a:ea typeface="ＭＳ Ｐゴシック" charset="0"/>
                          <a:cs typeface="Arial" charset="0"/>
                        </a:rPr>
                        <a:t>Public</a:t>
                      </a:r>
                      <a:r>
                        <a:rPr kumimoji="0" lang="tr-TR" sz="2400" b="0" i="0" u="none" strike="noStrike" cap="none" normalizeH="0" baseline="0" dirty="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a:ln>
                            <a:noFill/>
                          </a:ln>
                          <a:solidFill>
                            <a:srgbClr val="000000"/>
                          </a:solidFill>
                          <a:effectLst/>
                          <a:latin typeface="Calibri" charset="0"/>
                          <a:ea typeface="ＭＳ Ｐゴシック" charset="0"/>
                          <a:cs typeface="Arial" charset="0"/>
                        </a:rPr>
                        <a:t>Health</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rgbClr val="000000"/>
                          </a:solidFill>
                          <a:effectLst/>
                          <a:latin typeface="Calibri" charset="0"/>
                          <a:ea typeface="ＭＳ Ｐゴシック" charset="0"/>
                          <a:cs typeface="Arial" charset="0"/>
                        </a:rPr>
                        <a:t>2001</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-03</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rgbClr val="000000"/>
                          </a:solidFill>
                          <a:effectLst/>
                          <a:latin typeface="Calibri" charset="0"/>
                          <a:ea typeface="ＭＳ Ｐゴシック" charset="0"/>
                          <a:cs typeface="Arial" charset="0"/>
                        </a:rPr>
                        <a:t>Master of </a:t>
                      </a:r>
                      <a:r>
                        <a:rPr kumimoji="0" lang="tr-TR" sz="2400" b="0" i="0" u="none" strike="noStrike" cap="none" normalizeH="0" baseline="0" dirty="0" err="1">
                          <a:ln>
                            <a:noFill/>
                          </a:ln>
                          <a:solidFill>
                            <a:srgbClr val="000000"/>
                          </a:solidFill>
                          <a:effectLst/>
                          <a:latin typeface="Calibri" charset="0"/>
                          <a:ea typeface="ＭＳ Ｐゴシック" charset="0"/>
                          <a:cs typeface="Arial" charset="0"/>
                        </a:rPr>
                        <a:t>Public</a:t>
                      </a:r>
                      <a:r>
                        <a:rPr kumimoji="0" lang="tr-TR" sz="2400" b="0" i="0" u="none" strike="noStrike" cap="none" normalizeH="0" baseline="0" dirty="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a:ln>
                            <a:noFill/>
                          </a:ln>
                          <a:solidFill>
                            <a:srgbClr val="000000"/>
                          </a:solidFill>
                          <a:effectLst/>
                          <a:latin typeface="Calibri" charset="0"/>
                          <a:ea typeface="ＭＳ Ｐゴシック" charset="0"/>
                          <a:cs typeface="Arial" charset="0"/>
                        </a:rPr>
                        <a:t>Health</a:t>
                      </a:r>
                      <a:r>
                        <a:rPr kumimoji="0" lang="tr-TR" sz="2400" b="0" i="0" u="none" strike="noStrike" cap="none" normalizeH="0" baseline="0" dirty="0">
                          <a:ln>
                            <a:noFill/>
                          </a:ln>
                          <a:solidFill>
                            <a:srgbClr val="000000"/>
                          </a:solidFill>
                          <a:effectLst/>
                          <a:latin typeface="Calibri" charset="0"/>
                          <a:ea typeface="ＭＳ Ｐゴシック"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tr-TR" sz="2400" b="0" i="0" u="none" strike="noStrike" cap="none" normalizeH="0" baseline="0" dirty="0">
                          <a:ln>
                            <a:noFill/>
                          </a:ln>
                          <a:solidFill>
                            <a:srgbClr val="000000"/>
                          </a:solidFill>
                          <a:effectLst/>
                          <a:latin typeface="Calibri" charset="0"/>
                          <a:ea typeface="ＭＳ Ｐゴシック" charset="0"/>
                          <a:cs typeface="Arial" charset="0"/>
                        </a:rPr>
                        <a:t>“</a:t>
                      </a:r>
                      <a:r>
                        <a:rPr kumimoji="0" lang="tr-TR" sz="2400" b="0" i="0" u="none" strike="noStrike" cap="none" normalizeH="0" baseline="0" dirty="0" err="1">
                          <a:ln>
                            <a:noFill/>
                          </a:ln>
                          <a:solidFill>
                            <a:srgbClr val="000000"/>
                          </a:solidFill>
                          <a:effectLst/>
                          <a:latin typeface="Calibri" charset="0"/>
                          <a:ea typeface="ＭＳ Ｐゴシック" charset="0"/>
                          <a:cs typeface="Arial" charset="0"/>
                        </a:rPr>
                        <a:t>quantitative</a:t>
                      </a:r>
                      <a:r>
                        <a:rPr kumimoji="0" lang="tr-TR" sz="2400" b="0" i="0" u="none" strike="noStrike" cap="none" normalizeH="0" baseline="0" dirty="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a:ln>
                            <a:noFill/>
                          </a:ln>
                          <a:solidFill>
                            <a:srgbClr val="000000"/>
                          </a:solidFill>
                          <a:effectLst/>
                          <a:latin typeface="Calibri" charset="0"/>
                          <a:ea typeface="ＭＳ Ｐゴシック" charset="0"/>
                          <a:cs typeface="Arial" charset="0"/>
                        </a:rPr>
                        <a:t>methods</a:t>
                      </a:r>
                      <a:r>
                        <a:rPr kumimoji="0" lang="ja-JP" altLang="tr-TR" sz="2400" b="0" i="0" u="none" strike="noStrike" cap="none" normalizeH="0" baseline="0" dirty="0">
                          <a:ln>
                            <a:noFill/>
                          </a:ln>
                          <a:solidFill>
                            <a:srgbClr val="000000"/>
                          </a:solidFill>
                          <a:effectLst/>
                          <a:latin typeface="Calibri" charset="0"/>
                          <a:ea typeface="ＭＳ Ｐゴシック" charset="0"/>
                          <a:cs typeface="Arial" charset="0"/>
                        </a:rPr>
                        <a:t>”</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5991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Ankara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University</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1990-95</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Residency</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Infect</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Dis</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&amp;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Clin</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Mic</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8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Hacettepe </a:t>
                      </a: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University</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1982-89</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err="1" smtClean="0">
                          <a:ln>
                            <a:noFill/>
                          </a:ln>
                          <a:solidFill>
                            <a:srgbClr val="000000"/>
                          </a:solidFill>
                          <a:effectLst/>
                          <a:latin typeface="Calibri" charset="0"/>
                          <a:ea typeface="ＭＳ Ｐゴシック" charset="0"/>
                          <a:cs typeface="Arial" charset="0"/>
                        </a:rPr>
                        <a:t>Medical</a:t>
                      </a:r>
                      <a:r>
                        <a:rPr kumimoji="0" lang="tr-TR" sz="2400" b="0" i="0" u="none" strike="noStrike" cap="none" normalizeH="0" baseline="0" dirty="0" smtClean="0">
                          <a:ln>
                            <a:noFill/>
                          </a:ln>
                          <a:solidFill>
                            <a:srgbClr val="000000"/>
                          </a:solidFill>
                          <a:effectLst/>
                          <a:latin typeface="Calibri" charset="0"/>
                          <a:ea typeface="ＭＳ Ｐゴシック" charset="0"/>
                          <a:cs typeface="Arial" charset="0"/>
                        </a:rPr>
                        <a:t> School</a:t>
                      </a:r>
                      <a:endParaRPr kumimoji="0" lang="tr-TR" sz="2400" b="0" i="0" u="none" strike="noStrike" cap="none" normalizeH="0" baseline="0" dirty="0">
                        <a:ln>
                          <a:noFill/>
                        </a:ln>
                        <a:solidFill>
                          <a:srgbClr val="000000"/>
                        </a:solidFill>
                        <a:effectLst/>
                        <a:latin typeface="Calibri" charset="0"/>
                        <a:ea typeface="ＭＳ Ｐゴシック"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bl>
          </a:graphicData>
        </a:graphic>
      </p:graphicFrame>
      <p:sp>
        <p:nvSpPr>
          <p:cNvPr id="16423" name="TextBox 4"/>
          <p:cNvSpPr txBox="1">
            <a:spLocks noChangeArrowheads="1"/>
          </p:cNvSpPr>
          <p:nvPr/>
        </p:nvSpPr>
        <p:spPr bwMode="auto">
          <a:xfrm>
            <a:off x="1646238" y="66675"/>
            <a:ext cx="49418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tr-TR" sz="4400" b="1">
                <a:solidFill>
                  <a:srgbClr val="FF0000"/>
                </a:solidFill>
                <a:latin typeface="Calibri" charset="0"/>
              </a:rPr>
              <a:t>Work and Education</a:t>
            </a:r>
          </a:p>
        </p:txBody>
      </p:sp>
    </p:spTree>
    <p:extLst>
      <p:ext uri="{BB962C8B-B14F-4D97-AF65-F5344CB8AC3E}">
        <p14:creationId xmlns:p14="http://schemas.microsoft.com/office/powerpoint/2010/main" val="19059392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44700"/>
            <a:ext cx="9144000" cy="2762491"/>
          </a:xfrm>
          <a:prstGeom prst="rect">
            <a:avLst/>
          </a:prstGeom>
        </p:spPr>
      </p:pic>
    </p:spTree>
    <p:extLst>
      <p:ext uri="{BB962C8B-B14F-4D97-AF65-F5344CB8AC3E}">
        <p14:creationId xmlns:p14="http://schemas.microsoft.com/office/powerpoint/2010/main" val="245655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9800" y="0"/>
            <a:ext cx="7254055" cy="6858000"/>
          </a:xfrm>
          <a:prstGeom prst="rect">
            <a:avLst/>
          </a:prstGeom>
        </p:spPr>
      </p:pic>
    </p:spTree>
    <p:extLst>
      <p:ext uri="{BB962C8B-B14F-4D97-AF65-F5344CB8AC3E}">
        <p14:creationId xmlns:p14="http://schemas.microsoft.com/office/powerpoint/2010/main" val="713118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323528" y="2045072"/>
          <a:ext cx="3168352"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yagram"/>
          <p:cNvGraphicFramePr/>
          <p:nvPr/>
        </p:nvGraphicFramePr>
        <p:xfrm>
          <a:off x="3059832" y="2060848"/>
          <a:ext cx="3168352" cy="24640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7 Diyagram"/>
          <p:cNvGraphicFramePr/>
          <p:nvPr/>
        </p:nvGraphicFramePr>
        <p:xfrm>
          <a:off x="5796136" y="2132856"/>
          <a:ext cx="3168352" cy="24640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8 Metin kutusu"/>
          <p:cNvSpPr txBox="1"/>
          <p:nvPr/>
        </p:nvSpPr>
        <p:spPr>
          <a:xfrm>
            <a:off x="1907704" y="692696"/>
            <a:ext cx="5198859" cy="769441"/>
          </a:xfrm>
          <a:prstGeom prst="rect">
            <a:avLst/>
          </a:prstGeom>
          <a:noFill/>
        </p:spPr>
        <p:txBody>
          <a:bodyPr wrap="none" rtlCol="0">
            <a:spAutoFit/>
          </a:bodyPr>
          <a:lstStyle/>
          <a:p>
            <a:r>
              <a:rPr lang="tr-TR" sz="4400" b="1" dirty="0" err="1" smtClean="0">
                <a:solidFill>
                  <a:srgbClr val="FF0000"/>
                </a:solidFill>
              </a:rPr>
              <a:t>The</a:t>
            </a:r>
            <a:r>
              <a:rPr lang="tr-TR" sz="4400" b="1" dirty="0" smtClean="0">
                <a:solidFill>
                  <a:srgbClr val="FF0000"/>
                </a:solidFill>
              </a:rPr>
              <a:t> </a:t>
            </a:r>
            <a:r>
              <a:rPr lang="tr-TR" sz="4400" b="1" dirty="0" err="1" smtClean="0">
                <a:solidFill>
                  <a:srgbClr val="FF0000"/>
                </a:solidFill>
              </a:rPr>
              <a:t>Causal</a:t>
            </a:r>
            <a:r>
              <a:rPr lang="tr-TR" sz="4400" b="1" dirty="0" smtClean="0">
                <a:solidFill>
                  <a:srgbClr val="FF0000"/>
                </a:solidFill>
              </a:rPr>
              <a:t> </a:t>
            </a:r>
            <a:r>
              <a:rPr lang="tr-TR" sz="4400" b="1" dirty="0" err="1" smtClean="0">
                <a:solidFill>
                  <a:srgbClr val="FF0000"/>
                </a:solidFill>
              </a:rPr>
              <a:t>Pie</a:t>
            </a:r>
            <a:r>
              <a:rPr lang="tr-TR" sz="4400" b="1" dirty="0" smtClean="0">
                <a:solidFill>
                  <a:srgbClr val="FF0000"/>
                </a:solidFill>
              </a:rPr>
              <a:t> Model</a:t>
            </a:r>
            <a:endParaRPr lang="tr-TR" sz="4400"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nvGraphicFramePr>
        <p:xfrm>
          <a:off x="971600" y="1052736"/>
          <a:ext cx="734481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etin kutusu"/>
          <p:cNvSpPr txBox="1"/>
          <p:nvPr/>
        </p:nvSpPr>
        <p:spPr>
          <a:xfrm>
            <a:off x="527561" y="332656"/>
            <a:ext cx="8292911" cy="461665"/>
          </a:xfrm>
          <a:prstGeom prst="rect">
            <a:avLst/>
          </a:prstGeom>
          <a:noFill/>
        </p:spPr>
        <p:txBody>
          <a:bodyPr wrap="none" rtlCol="0">
            <a:spAutoFit/>
          </a:bodyPr>
          <a:lstStyle/>
          <a:p>
            <a:r>
              <a:rPr lang="tr-TR" sz="2400" b="1" dirty="0" err="1" smtClean="0">
                <a:solidFill>
                  <a:srgbClr val="FF0000"/>
                </a:solidFill>
              </a:rPr>
              <a:t>Causal</a:t>
            </a:r>
            <a:r>
              <a:rPr lang="tr-TR" sz="2400" b="1" dirty="0" smtClean="0">
                <a:solidFill>
                  <a:srgbClr val="FF0000"/>
                </a:solidFill>
              </a:rPr>
              <a:t> </a:t>
            </a:r>
            <a:r>
              <a:rPr lang="tr-TR" sz="2400" b="1" dirty="0" err="1" smtClean="0">
                <a:solidFill>
                  <a:srgbClr val="FF0000"/>
                </a:solidFill>
              </a:rPr>
              <a:t>Relation</a:t>
            </a:r>
            <a:r>
              <a:rPr lang="tr-TR" sz="2400" b="1" dirty="0" smtClean="0">
                <a:solidFill>
                  <a:srgbClr val="FF0000"/>
                </a:solidFill>
              </a:rPr>
              <a:t> </a:t>
            </a:r>
            <a:r>
              <a:rPr lang="tr-TR" sz="2400" b="1" dirty="0" err="1" smtClean="0">
                <a:solidFill>
                  <a:srgbClr val="FF0000"/>
                </a:solidFill>
              </a:rPr>
              <a:t>between</a:t>
            </a:r>
            <a:r>
              <a:rPr lang="tr-TR" sz="2400" b="1" dirty="0" smtClean="0">
                <a:solidFill>
                  <a:srgbClr val="FF0000"/>
                </a:solidFill>
              </a:rPr>
              <a:t> </a:t>
            </a:r>
            <a:r>
              <a:rPr lang="tr-TR" sz="2400" b="1" dirty="0" err="1" smtClean="0">
                <a:solidFill>
                  <a:srgbClr val="FF0000"/>
                </a:solidFill>
              </a:rPr>
              <a:t>Independent</a:t>
            </a:r>
            <a:r>
              <a:rPr lang="tr-TR" sz="2400" b="1" dirty="0" smtClean="0">
                <a:solidFill>
                  <a:srgbClr val="FF0000"/>
                </a:solidFill>
              </a:rPr>
              <a:t> </a:t>
            </a:r>
            <a:r>
              <a:rPr lang="tr-TR" sz="2400" b="1" dirty="0" err="1" smtClean="0">
                <a:solidFill>
                  <a:srgbClr val="FF0000"/>
                </a:solidFill>
              </a:rPr>
              <a:t>and</a:t>
            </a:r>
            <a:r>
              <a:rPr lang="tr-TR" sz="2400" b="1" dirty="0" smtClean="0">
                <a:solidFill>
                  <a:srgbClr val="FF0000"/>
                </a:solidFill>
              </a:rPr>
              <a:t> </a:t>
            </a:r>
            <a:r>
              <a:rPr lang="tr-TR" sz="2400" b="1" dirty="0" err="1" smtClean="0">
                <a:solidFill>
                  <a:srgbClr val="FF0000"/>
                </a:solidFill>
              </a:rPr>
              <a:t>dependent</a:t>
            </a:r>
            <a:r>
              <a:rPr lang="tr-TR" sz="2400" b="1" dirty="0" smtClean="0">
                <a:solidFill>
                  <a:srgbClr val="FF0000"/>
                </a:solidFill>
              </a:rPr>
              <a:t> </a:t>
            </a:r>
            <a:r>
              <a:rPr lang="tr-TR" sz="2400" b="1" dirty="0" err="1" smtClean="0">
                <a:solidFill>
                  <a:srgbClr val="FF0000"/>
                </a:solidFill>
              </a:rPr>
              <a:t>variables</a:t>
            </a:r>
            <a:endParaRPr lang="tr-TR" sz="2400"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58614"/>
            <a:ext cx="8712968" cy="706090"/>
          </a:xfrm>
        </p:spPr>
        <p:txBody>
          <a:bodyPr>
            <a:normAutofit fontScale="90000"/>
          </a:bodyPr>
          <a:lstStyle/>
          <a:p>
            <a:r>
              <a:rPr lang="tr-TR" b="1" dirty="0" err="1" smtClean="0">
                <a:solidFill>
                  <a:srgbClr val="FF0000"/>
                </a:solidFill>
              </a:rPr>
              <a:t>Interpretation</a:t>
            </a:r>
            <a:r>
              <a:rPr lang="tr-TR" b="1" dirty="0" smtClean="0">
                <a:solidFill>
                  <a:srgbClr val="FF0000"/>
                </a:solidFill>
              </a:rPr>
              <a:t> of an </a:t>
            </a:r>
            <a:r>
              <a:rPr lang="tr-TR" b="1" dirty="0" err="1" smtClean="0">
                <a:solidFill>
                  <a:srgbClr val="FF0000"/>
                </a:solidFill>
              </a:rPr>
              <a:t>epidemiologic</a:t>
            </a:r>
            <a:r>
              <a:rPr lang="tr-TR" b="1" dirty="0" smtClean="0">
                <a:solidFill>
                  <a:srgbClr val="FF0000"/>
                </a:solidFill>
              </a:rPr>
              <a:t> </a:t>
            </a:r>
            <a:r>
              <a:rPr lang="tr-TR" b="1" dirty="0" err="1" smtClean="0">
                <a:solidFill>
                  <a:srgbClr val="FF0000"/>
                </a:solidFill>
              </a:rPr>
              <a:t>study</a:t>
            </a:r>
            <a:endParaRPr lang="tr-TR" b="1" dirty="0">
              <a:solidFill>
                <a:srgbClr val="FF0000"/>
              </a:solidFill>
            </a:endParaRPr>
          </a:p>
        </p:txBody>
      </p:sp>
      <p:sp>
        <p:nvSpPr>
          <p:cNvPr id="3" name="2 İçerik Yer Tutucusu"/>
          <p:cNvSpPr>
            <a:spLocks noGrp="1"/>
          </p:cNvSpPr>
          <p:nvPr>
            <p:ph idx="1"/>
          </p:nvPr>
        </p:nvSpPr>
        <p:spPr>
          <a:xfrm>
            <a:off x="251520" y="836712"/>
            <a:ext cx="8640960" cy="5832648"/>
          </a:xfrm>
        </p:spPr>
        <p:txBody>
          <a:bodyPr>
            <a:normAutofit/>
          </a:bodyPr>
          <a:lstStyle/>
          <a:p>
            <a:pPr>
              <a:buNone/>
            </a:pPr>
            <a:r>
              <a:rPr lang="tr-TR" sz="2800" dirty="0" smtClean="0"/>
              <a:t>Is </a:t>
            </a:r>
            <a:r>
              <a:rPr lang="tr-TR" sz="2800" dirty="0" err="1" smtClean="0"/>
              <a:t>there</a:t>
            </a:r>
            <a:r>
              <a:rPr lang="tr-TR" sz="2800" dirty="0" smtClean="0"/>
              <a:t> a </a:t>
            </a:r>
            <a:r>
              <a:rPr lang="tr-TR" sz="2800" dirty="0" err="1" smtClean="0"/>
              <a:t>valid</a:t>
            </a:r>
            <a:r>
              <a:rPr lang="tr-TR" sz="2800" dirty="0" smtClean="0"/>
              <a:t> </a:t>
            </a:r>
            <a:r>
              <a:rPr lang="tr-TR" sz="2800" dirty="0" err="1" smtClean="0"/>
              <a:t>statistical</a:t>
            </a:r>
            <a:r>
              <a:rPr lang="tr-TR" sz="2800" dirty="0" smtClean="0"/>
              <a:t> </a:t>
            </a:r>
            <a:r>
              <a:rPr lang="tr-TR" sz="2800" dirty="0" err="1" smtClean="0"/>
              <a:t>association</a:t>
            </a:r>
            <a:r>
              <a:rPr lang="tr-TR" sz="2800" dirty="0" smtClean="0"/>
              <a:t>?</a:t>
            </a:r>
          </a:p>
          <a:p>
            <a:pPr>
              <a:buNone/>
            </a:pPr>
            <a:r>
              <a:rPr lang="tr-TR" sz="2800" dirty="0" smtClean="0"/>
              <a:t>	Is </a:t>
            </a:r>
            <a:r>
              <a:rPr lang="tr-TR" sz="2800" dirty="0" err="1" smtClean="0"/>
              <a:t>the</a:t>
            </a:r>
            <a:r>
              <a:rPr lang="tr-TR" sz="2800" dirty="0" smtClean="0"/>
              <a:t> </a:t>
            </a:r>
            <a:r>
              <a:rPr lang="tr-TR" sz="2800" dirty="0" err="1" smtClean="0"/>
              <a:t>association</a:t>
            </a:r>
            <a:r>
              <a:rPr lang="tr-TR" sz="2800" dirty="0" smtClean="0"/>
              <a:t> </a:t>
            </a:r>
            <a:r>
              <a:rPr lang="tr-TR" sz="2800" dirty="0" err="1" smtClean="0"/>
              <a:t>likely</a:t>
            </a:r>
            <a:r>
              <a:rPr lang="tr-TR" sz="2800" dirty="0" smtClean="0"/>
              <a:t> </a:t>
            </a:r>
            <a:r>
              <a:rPr lang="tr-TR" sz="2800" dirty="0" err="1" smtClean="0"/>
              <a:t>to</a:t>
            </a:r>
            <a:r>
              <a:rPr lang="tr-TR" sz="2800" dirty="0" smtClean="0"/>
              <a:t> be </a:t>
            </a:r>
            <a:r>
              <a:rPr lang="tr-TR" sz="2800" dirty="0" err="1" smtClean="0"/>
              <a:t>due</a:t>
            </a:r>
            <a:r>
              <a:rPr lang="tr-TR" sz="2800" dirty="0" smtClean="0"/>
              <a:t> </a:t>
            </a:r>
            <a:r>
              <a:rPr lang="tr-TR" sz="2800" dirty="0" err="1" smtClean="0"/>
              <a:t>to</a:t>
            </a:r>
            <a:r>
              <a:rPr lang="tr-TR" sz="2800" dirty="0" smtClean="0"/>
              <a:t> </a:t>
            </a:r>
            <a:r>
              <a:rPr lang="tr-TR" sz="2800" b="1" dirty="0" err="1" smtClean="0">
                <a:solidFill>
                  <a:srgbClr val="FF0000"/>
                </a:solidFill>
              </a:rPr>
              <a:t>chance</a:t>
            </a:r>
            <a:r>
              <a:rPr lang="tr-TR" sz="2800" b="1" dirty="0" smtClean="0">
                <a:solidFill>
                  <a:srgbClr val="FF0000"/>
                </a:solidFill>
              </a:rPr>
              <a:t>?</a:t>
            </a:r>
          </a:p>
          <a:p>
            <a:pPr>
              <a:buNone/>
            </a:pPr>
            <a:r>
              <a:rPr lang="tr-TR" sz="2800" dirty="0" smtClean="0"/>
              <a:t>	Is </a:t>
            </a:r>
            <a:r>
              <a:rPr lang="tr-TR" sz="2800" dirty="0" err="1" smtClean="0"/>
              <a:t>the</a:t>
            </a:r>
            <a:r>
              <a:rPr lang="tr-TR" sz="2800" dirty="0" smtClean="0"/>
              <a:t> </a:t>
            </a:r>
            <a:r>
              <a:rPr lang="tr-TR" sz="2800" dirty="0" err="1" smtClean="0"/>
              <a:t>association</a:t>
            </a:r>
            <a:r>
              <a:rPr lang="tr-TR" sz="2800" dirty="0" smtClean="0"/>
              <a:t> </a:t>
            </a:r>
            <a:r>
              <a:rPr lang="tr-TR" sz="2800" dirty="0" err="1" smtClean="0"/>
              <a:t>likely</a:t>
            </a:r>
            <a:r>
              <a:rPr lang="tr-TR" sz="2800" dirty="0" smtClean="0"/>
              <a:t> </a:t>
            </a:r>
            <a:r>
              <a:rPr lang="tr-TR" sz="2800" dirty="0" err="1" smtClean="0"/>
              <a:t>to</a:t>
            </a:r>
            <a:r>
              <a:rPr lang="tr-TR" sz="2800" dirty="0" smtClean="0"/>
              <a:t> be </a:t>
            </a:r>
            <a:r>
              <a:rPr lang="tr-TR" sz="2800" dirty="0" err="1" smtClean="0"/>
              <a:t>due</a:t>
            </a:r>
            <a:r>
              <a:rPr lang="tr-TR" sz="2800" dirty="0" smtClean="0"/>
              <a:t> </a:t>
            </a:r>
            <a:r>
              <a:rPr lang="tr-TR" sz="2800" dirty="0" err="1" smtClean="0"/>
              <a:t>to</a:t>
            </a:r>
            <a:r>
              <a:rPr lang="tr-TR" sz="2800" dirty="0" smtClean="0"/>
              <a:t> </a:t>
            </a:r>
            <a:r>
              <a:rPr lang="tr-TR" sz="2800" b="1" dirty="0" err="1" smtClean="0">
                <a:solidFill>
                  <a:srgbClr val="FF0000"/>
                </a:solidFill>
              </a:rPr>
              <a:t>bias</a:t>
            </a:r>
            <a:r>
              <a:rPr lang="tr-TR" sz="2800" b="1" dirty="0" smtClean="0">
                <a:solidFill>
                  <a:srgbClr val="FF0000"/>
                </a:solidFill>
              </a:rPr>
              <a:t>?</a:t>
            </a:r>
          </a:p>
          <a:p>
            <a:pPr>
              <a:buNone/>
            </a:pPr>
            <a:r>
              <a:rPr lang="tr-TR" sz="2800" dirty="0" smtClean="0"/>
              <a:t>	Is </a:t>
            </a:r>
            <a:r>
              <a:rPr lang="tr-TR" sz="2800" dirty="0" err="1" smtClean="0"/>
              <a:t>the</a:t>
            </a:r>
            <a:r>
              <a:rPr lang="tr-TR" sz="2800" dirty="0" smtClean="0"/>
              <a:t> </a:t>
            </a:r>
            <a:r>
              <a:rPr lang="tr-TR" sz="2800" dirty="0" err="1" smtClean="0"/>
              <a:t>association</a:t>
            </a:r>
            <a:r>
              <a:rPr lang="tr-TR" sz="2800" dirty="0" smtClean="0"/>
              <a:t> </a:t>
            </a:r>
            <a:r>
              <a:rPr lang="tr-TR" sz="2800" dirty="0" err="1" smtClean="0"/>
              <a:t>likely</a:t>
            </a:r>
            <a:r>
              <a:rPr lang="tr-TR" sz="2800" dirty="0" smtClean="0"/>
              <a:t> </a:t>
            </a:r>
            <a:r>
              <a:rPr lang="tr-TR" sz="2800" dirty="0" err="1" smtClean="0"/>
              <a:t>to</a:t>
            </a:r>
            <a:r>
              <a:rPr lang="tr-TR" sz="2800" dirty="0" smtClean="0"/>
              <a:t> be </a:t>
            </a:r>
            <a:r>
              <a:rPr lang="tr-TR" sz="2800" dirty="0" err="1" smtClean="0"/>
              <a:t>due</a:t>
            </a:r>
            <a:r>
              <a:rPr lang="tr-TR" sz="2800" dirty="0" smtClean="0"/>
              <a:t> </a:t>
            </a:r>
            <a:r>
              <a:rPr lang="tr-TR" sz="2800" dirty="0" err="1" smtClean="0"/>
              <a:t>to</a:t>
            </a:r>
            <a:r>
              <a:rPr lang="tr-TR" sz="2800" dirty="0" smtClean="0"/>
              <a:t> </a:t>
            </a:r>
            <a:r>
              <a:rPr lang="tr-TR" sz="2800" b="1" dirty="0" err="1" smtClean="0">
                <a:solidFill>
                  <a:srgbClr val="FF0000"/>
                </a:solidFill>
              </a:rPr>
              <a:t>confounding</a:t>
            </a:r>
            <a:r>
              <a:rPr lang="tr-TR" sz="2800" b="1" dirty="0" smtClean="0">
                <a:solidFill>
                  <a:srgbClr val="FF0000"/>
                </a:solidFill>
              </a:rPr>
              <a:t>?</a:t>
            </a:r>
          </a:p>
          <a:p>
            <a:pPr>
              <a:buNone/>
            </a:pPr>
            <a:endParaRPr lang="tr-TR" sz="2800" dirty="0" smtClean="0"/>
          </a:p>
          <a:p>
            <a:pPr>
              <a:buNone/>
            </a:pPr>
            <a:r>
              <a:rPr lang="tr-TR" sz="2800" dirty="0" smtClean="0"/>
              <a:t>Can </a:t>
            </a:r>
            <a:r>
              <a:rPr lang="tr-TR" sz="2800" dirty="0" err="1" smtClean="0"/>
              <a:t>this</a:t>
            </a:r>
            <a:r>
              <a:rPr lang="tr-TR" sz="2800" dirty="0" smtClean="0"/>
              <a:t> </a:t>
            </a:r>
            <a:r>
              <a:rPr lang="tr-TR" sz="2800" dirty="0" err="1" smtClean="0"/>
              <a:t>valid</a:t>
            </a:r>
            <a:r>
              <a:rPr lang="tr-TR" sz="2800" dirty="0" smtClean="0"/>
              <a:t> </a:t>
            </a:r>
            <a:r>
              <a:rPr lang="tr-TR" sz="2800" dirty="0" err="1" smtClean="0"/>
              <a:t>association</a:t>
            </a:r>
            <a:r>
              <a:rPr lang="tr-TR" sz="2800" dirty="0" smtClean="0"/>
              <a:t> be </a:t>
            </a:r>
            <a:r>
              <a:rPr lang="tr-TR" sz="2800" dirty="0" err="1" smtClean="0"/>
              <a:t>judged</a:t>
            </a:r>
            <a:r>
              <a:rPr lang="tr-TR" sz="2800" dirty="0" smtClean="0"/>
              <a:t> as </a:t>
            </a:r>
            <a:r>
              <a:rPr lang="tr-TR" sz="2800" dirty="0" err="1" smtClean="0"/>
              <a:t>cause</a:t>
            </a:r>
            <a:r>
              <a:rPr lang="tr-TR" sz="2800" dirty="0" smtClean="0"/>
              <a:t> </a:t>
            </a:r>
            <a:r>
              <a:rPr lang="tr-TR" sz="2800" dirty="0" err="1" smtClean="0"/>
              <a:t>and</a:t>
            </a:r>
            <a:r>
              <a:rPr lang="tr-TR" sz="2800" dirty="0" smtClean="0"/>
              <a:t> </a:t>
            </a:r>
            <a:r>
              <a:rPr lang="tr-TR" sz="2800" dirty="0" err="1" smtClean="0"/>
              <a:t>effect</a:t>
            </a:r>
            <a:r>
              <a:rPr lang="tr-TR" sz="2800" dirty="0" smtClean="0"/>
              <a:t>?</a:t>
            </a:r>
          </a:p>
          <a:p>
            <a:pPr>
              <a:buNone/>
            </a:pPr>
            <a:r>
              <a:rPr lang="tr-TR" sz="2800" dirty="0" smtClean="0"/>
              <a:t>	Is </a:t>
            </a:r>
            <a:r>
              <a:rPr lang="tr-TR" sz="2800" dirty="0" err="1" smtClean="0"/>
              <a:t>there</a:t>
            </a:r>
            <a:r>
              <a:rPr lang="tr-TR" sz="2800" dirty="0" smtClean="0"/>
              <a:t> a </a:t>
            </a:r>
            <a:r>
              <a:rPr lang="tr-TR" sz="2800" b="1" dirty="0" err="1" smtClean="0">
                <a:solidFill>
                  <a:srgbClr val="FF0000"/>
                </a:solidFill>
              </a:rPr>
              <a:t>strong</a:t>
            </a:r>
            <a:r>
              <a:rPr lang="tr-TR" sz="2800" b="1" dirty="0" smtClean="0">
                <a:solidFill>
                  <a:srgbClr val="FF0000"/>
                </a:solidFill>
              </a:rPr>
              <a:t> </a:t>
            </a:r>
            <a:r>
              <a:rPr lang="tr-TR" sz="2800" dirty="0" err="1" smtClean="0"/>
              <a:t>association</a:t>
            </a:r>
            <a:r>
              <a:rPr lang="tr-TR" sz="2800" dirty="0" smtClean="0"/>
              <a:t>?</a:t>
            </a:r>
          </a:p>
          <a:p>
            <a:pPr>
              <a:buNone/>
            </a:pPr>
            <a:r>
              <a:rPr lang="tr-TR" sz="2800" dirty="0" smtClean="0"/>
              <a:t>	Is </a:t>
            </a:r>
            <a:r>
              <a:rPr lang="tr-TR" sz="2800" dirty="0" err="1" smtClean="0"/>
              <a:t>there</a:t>
            </a:r>
            <a:r>
              <a:rPr lang="tr-TR" sz="2800" dirty="0" smtClean="0"/>
              <a:t> </a:t>
            </a:r>
            <a:r>
              <a:rPr lang="tr-TR" sz="2800" b="1" dirty="0" err="1" smtClean="0">
                <a:solidFill>
                  <a:srgbClr val="FF0000"/>
                </a:solidFill>
              </a:rPr>
              <a:t>biologic</a:t>
            </a:r>
            <a:r>
              <a:rPr lang="tr-TR" sz="2800" b="1" dirty="0" smtClean="0">
                <a:solidFill>
                  <a:srgbClr val="FF0000"/>
                </a:solidFill>
              </a:rPr>
              <a:t> </a:t>
            </a:r>
            <a:r>
              <a:rPr lang="tr-TR" sz="2800" b="1" dirty="0" err="1" smtClean="0">
                <a:solidFill>
                  <a:srgbClr val="FF0000"/>
                </a:solidFill>
              </a:rPr>
              <a:t>credibility</a:t>
            </a:r>
            <a:r>
              <a:rPr lang="tr-TR" sz="2800" b="1" dirty="0" smtClean="0">
                <a:solidFill>
                  <a:srgbClr val="FF0000"/>
                </a:solidFill>
              </a:rPr>
              <a:t> </a:t>
            </a:r>
            <a:r>
              <a:rPr lang="tr-TR" sz="2800" dirty="0" err="1" smtClean="0"/>
              <a:t>to</a:t>
            </a:r>
            <a:r>
              <a:rPr lang="tr-TR" sz="2800" dirty="0" smtClean="0"/>
              <a:t> </a:t>
            </a:r>
            <a:r>
              <a:rPr lang="tr-TR" sz="2800" dirty="0" err="1" smtClean="0"/>
              <a:t>the</a:t>
            </a:r>
            <a:r>
              <a:rPr lang="tr-TR" sz="2800" dirty="0" smtClean="0"/>
              <a:t> </a:t>
            </a:r>
            <a:r>
              <a:rPr lang="tr-TR" sz="2800" dirty="0" err="1" smtClean="0"/>
              <a:t>hypothesis</a:t>
            </a:r>
            <a:r>
              <a:rPr lang="tr-TR" sz="2800" dirty="0" smtClean="0"/>
              <a:t>?</a:t>
            </a:r>
          </a:p>
          <a:p>
            <a:pPr>
              <a:buNone/>
            </a:pPr>
            <a:r>
              <a:rPr lang="tr-TR" sz="2800" dirty="0" smtClean="0"/>
              <a:t>	Is </a:t>
            </a:r>
            <a:r>
              <a:rPr lang="tr-TR" sz="2800" dirty="0" err="1" smtClean="0"/>
              <a:t>there</a:t>
            </a:r>
            <a:r>
              <a:rPr lang="tr-TR" sz="2800" dirty="0" smtClean="0"/>
              <a:t> </a:t>
            </a:r>
            <a:r>
              <a:rPr lang="tr-TR" sz="2800" b="1" dirty="0" err="1" smtClean="0">
                <a:solidFill>
                  <a:srgbClr val="FF0000"/>
                </a:solidFill>
              </a:rPr>
              <a:t>consistency</a:t>
            </a:r>
            <a:r>
              <a:rPr lang="tr-TR" sz="2800" dirty="0" smtClean="0"/>
              <a:t> </a:t>
            </a:r>
            <a:r>
              <a:rPr lang="tr-TR" sz="2800" dirty="0" err="1" smtClean="0"/>
              <a:t>with</a:t>
            </a:r>
            <a:r>
              <a:rPr lang="tr-TR" sz="2800" dirty="0" smtClean="0"/>
              <a:t> </a:t>
            </a:r>
            <a:r>
              <a:rPr lang="tr-TR" sz="2800" dirty="0" err="1" smtClean="0"/>
              <a:t>other</a:t>
            </a:r>
            <a:r>
              <a:rPr lang="tr-TR" sz="2800" dirty="0" smtClean="0"/>
              <a:t> </a:t>
            </a:r>
            <a:r>
              <a:rPr lang="tr-TR" sz="2800" dirty="0" err="1" smtClean="0"/>
              <a:t>studies</a:t>
            </a:r>
            <a:r>
              <a:rPr lang="tr-TR" sz="2800" dirty="0" smtClean="0"/>
              <a:t>?</a:t>
            </a:r>
          </a:p>
          <a:p>
            <a:pPr>
              <a:buNone/>
            </a:pPr>
            <a:r>
              <a:rPr lang="tr-TR" sz="2800" dirty="0" smtClean="0"/>
              <a:t>	Is </a:t>
            </a:r>
            <a:r>
              <a:rPr lang="tr-TR" sz="2800" dirty="0" err="1" smtClean="0"/>
              <a:t>the</a:t>
            </a:r>
            <a:r>
              <a:rPr lang="tr-TR" sz="2800" dirty="0" smtClean="0"/>
              <a:t> </a:t>
            </a:r>
            <a:r>
              <a:rPr lang="tr-TR" sz="2800" b="1" dirty="0" smtClean="0">
                <a:solidFill>
                  <a:srgbClr val="FF0000"/>
                </a:solidFill>
              </a:rPr>
              <a:t>time </a:t>
            </a:r>
            <a:r>
              <a:rPr lang="tr-TR" sz="2800" b="1" dirty="0" err="1" smtClean="0">
                <a:solidFill>
                  <a:srgbClr val="FF0000"/>
                </a:solidFill>
              </a:rPr>
              <a:t>sequence</a:t>
            </a:r>
            <a:r>
              <a:rPr lang="tr-TR" sz="2800" b="1" dirty="0" smtClean="0">
                <a:solidFill>
                  <a:srgbClr val="FF0000"/>
                </a:solidFill>
              </a:rPr>
              <a:t> </a:t>
            </a:r>
            <a:r>
              <a:rPr lang="tr-TR" sz="2800" dirty="0" err="1" smtClean="0"/>
              <a:t>compatible</a:t>
            </a:r>
            <a:r>
              <a:rPr lang="tr-TR" sz="2800" dirty="0" smtClean="0"/>
              <a:t>?</a:t>
            </a:r>
          </a:p>
          <a:p>
            <a:pPr>
              <a:buNone/>
            </a:pPr>
            <a:r>
              <a:rPr lang="tr-TR" sz="2800" dirty="0" smtClean="0"/>
              <a:t>	Is </a:t>
            </a:r>
            <a:r>
              <a:rPr lang="tr-TR" sz="2800" dirty="0" err="1" smtClean="0"/>
              <a:t>there</a:t>
            </a:r>
            <a:r>
              <a:rPr lang="tr-TR" sz="2800" dirty="0" smtClean="0"/>
              <a:t> </a:t>
            </a:r>
            <a:r>
              <a:rPr lang="tr-TR" sz="2800" dirty="0" err="1" smtClean="0"/>
              <a:t>evidence</a:t>
            </a:r>
            <a:r>
              <a:rPr lang="tr-TR" sz="2800" dirty="0" smtClean="0"/>
              <a:t> of a </a:t>
            </a:r>
            <a:r>
              <a:rPr lang="tr-TR" sz="2800" b="1" dirty="0" err="1" smtClean="0">
                <a:solidFill>
                  <a:srgbClr val="FF0000"/>
                </a:solidFill>
              </a:rPr>
              <a:t>dose</a:t>
            </a:r>
            <a:r>
              <a:rPr lang="tr-TR" sz="2800" b="1" dirty="0" smtClean="0">
                <a:solidFill>
                  <a:srgbClr val="FF0000"/>
                </a:solidFill>
              </a:rPr>
              <a:t>-</a:t>
            </a:r>
            <a:r>
              <a:rPr lang="tr-TR" sz="2800" b="1" dirty="0" err="1" smtClean="0">
                <a:solidFill>
                  <a:srgbClr val="FF0000"/>
                </a:solidFill>
              </a:rPr>
              <a:t>response</a:t>
            </a:r>
            <a:r>
              <a:rPr lang="tr-TR" sz="2800" dirty="0" smtClean="0"/>
              <a:t> </a:t>
            </a:r>
            <a:r>
              <a:rPr lang="tr-TR" sz="2800" dirty="0" err="1" smtClean="0"/>
              <a:t>relationship</a:t>
            </a:r>
            <a:r>
              <a:rPr lang="tr-TR" sz="2800" dirty="0" smtClean="0"/>
              <a:t>?</a:t>
            </a:r>
            <a:endParaRPr lang="tr-TR" sz="2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Comparing</a:t>
            </a:r>
            <a:r>
              <a:rPr lang="tr-TR" b="1" dirty="0" smtClean="0">
                <a:solidFill>
                  <a:srgbClr val="FF0000"/>
                </a:solidFill>
              </a:rPr>
              <a:t> </a:t>
            </a:r>
            <a:r>
              <a:rPr lang="tr-TR" b="1" dirty="0" err="1" smtClean="0">
                <a:solidFill>
                  <a:srgbClr val="FF0000"/>
                </a:solidFill>
              </a:rPr>
              <a:t>Disease</a:t>
            </a:r>
            <a:r>
              <a:rPr lang="tr-TR" b="1" dirty="0" smtClean="0">
                <a:solidFill>
                  <a:srgbClr val="FF0000"/>
                </a:solidFill>
              </a:rPr>
              <a:t> </a:t>
            </a:r>
            <a:r>
              <a:rPr lang="tr-TR" b="1" dirty="0" err="1" smtClean="0">
                <a:solidFill>
                  <a:srgbClr val="FF0000"/>
                </a:solidFill>
              </a:rPr>
              <a:t>Occurence</a:t>
            </a:r>
            <a:endParaRPr lang="tr-TR" b="1"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pPr marL="514350" indent="-514350">
              <a:buAutoNum type="arabicPeriod"/>
            </a:pPr>
            <a:r>
              <a:rPr lang="tr-TR" dirty="0" err="1" smtClean="0"/>
              <a:t>Absolute</a:t>
            </a:r>
            <a:r>
              <a:rPr lang="tr-TR" dirty="0" smtClean="0"/>
              <a:t> </a:t>
            </a:r>
            <a:r>
              <a:rPr lang="tr-TR" dirty="0" err="1" smtClean="0"/>
              <a:t>comparisons</a:t>
            </a:r>
            <a:endParaRPr lang="tr-TR" dirty="0" smtClean="0"/>
          </a:p>
          <a:p>
            <a:pPr marL="914400" lvl="1" indent="-514350">
              <a:buAutoNum type="arabicPeriod"/>
            </a:pPr>
            <a:r>
              <a:rPr lang="tr-TR" dirty="0" smtClean="0"/>
              <a:t>Risk</a:t>
            </a:r>
          </a:p>
          <a:p>
            <a:pPr marL="914400" lvl="1" indent="-514350">
              <a:buAutoNum type="arabicPeriod"/>
            </a:pPr>
            <a:r>
              <a:rPr lang="tr-TR" dirty="0" smtClean="0"/>
              <a:t>Risk </a:t>
            </a:r>
            <a:r>
              <a:rPr lang="tr-TR" dirty="0" err="1" smtClean="0"/>
              <a:t>density</a:t>
            </a:r>
            <a:endParaRPr lang="tr-TR" dirty="0" smtClean="0"/>
          </a:p>
          <a:p>
            <a:pPr marL="914400" lvl="1" indent="-514350">
              <a:buAutoNum type="arabicPeriod"/>
            </a:pPr>
            <a:r>
              <a:rPr lang="tr-TR" dirty="0" smtClean="0"/>
              <a:t>Risk </a:t>
            </a:r>
            <a:r>
              <a:rPr lang="tr-TR" dirty="0" err="1" smtClean="0"/>
              <a:t>difference</a:t>
            </a:r>
            <a:endParaRPr lang="tr-TR" dirty="0" smtClean="0"/>
          </a:p>
          <a:p>
            <a:pPr marL="914400" lvl="1" indent="-514350">
              <a:buAutoNum type="arabicPeriod"/>
            </a:pPr>
            <a:r>
              <a:rPr lang="tr-TR" dirty="0" err="1" smtClean="0"/>
              <a:t>Attributable</a:t>
            </a:r>
            <a:r>
              <a:rPr lang="tr-TR" dirty="0" smtClean="0"/>
              <a:t> </a:t>
            </a:r>
            <a:r>
              <a:rPr lang="tr-TR" dirty="0" err="1" smtClean="0"/>
              <a:t>fraction</a:t>
            </a:r>
            <a:endParaRPr lang="tr-TR" dirty="0" smtClean="0"/>
          </a:p>
          <a:p>
            <a:pPr marL="514350" indent="-514350">
              <a:buAutoNum type="arabicPeriod"/>
            </a:pPr>
            <a:endParaRPr lang="tr-TR" dirty="0" smtClean="0"/>
          </a:p>
          <a:p>
            <a:pPr marL="514350" indent="-514350">
              <a:buAutoNum type="arabicPeriod"/>
            </a:pPr>
            <a:r>
              <a:rPr lang="tr-TR" dirty="0" err="1" smtClean="0"/>
              <a:t>Relative</a:t>
            </a:r>
            <a:r>
              <a:rPr lang="tr-TR" dirty="0" smtClean="0"/>
              <a:t> </a:t>
            </a:r>
            <a:r>
              <a:rPr lang="tr-TR" dirty="0" err="1" smtClean="0"/>
              <a:t>comparisons</a:t>
            </a:r>
            <a:endParaRPr lang="tr-TR" dirty="0" smtClean="0"/>
          </a:p>
          <a:p>
            <a:pPr marL="914400" lvl="1" indent="-514350">
              <a:buAutoNum type="arabicPeriod"/>
            </a:pPr>
            <a:r>
              <a:rPr lang="tr-TR" dirty="0" err="1" smtClean="0"/>
              <a:t>Relative</a:t>
            </a:r>
            <a:r>
              <a:rPr lang="tr-TR" dirty="0" smtClean="0"/>
              <a:t> risk</a:t>
            </a:r>
          </a:p>
          <a:p>
            <a:pPr marL="914400" lvl="1" indent="-514350">
              <a:buAutoNum type="arabicPeriod"/>
            </a:pPr>
            <a:r>
              <a:rPr lang="tr-TR" dirty="0" err="1" smtClean="0"/>
              <a:t>Attributable</a:t>
            </a:r>
            <a:r>
              <a:rPr lang="tr-TR" dirty="0" smtClean="0"/>
              <a:t> risk</a:t>
            </a:r>
          </a:p>
          <a:p>
            <a:pPr marL="914400" lvl="1" indent="-514350">
              <a:buAutoNum type="arabicPeriod"/>
            </a:pPr>
            <a:r>
              <a:rPr lang="tr-TR" dirty="0" err="1" smtClean="0"/>
              <a:t>Odds</a:t>
            </a:r>
            <a:r>
              <a:rPr lang="tr-TR" dirty="0" smtClean="0"/>
              <a:t> </a:t>
            </a:r>
            <a:r>
              <a:rPr lang="tr-TR" dirty="0" err="1" smtClean="0"/>
              <a:t>ratio</a:t>
            </a:r>
            <a:endParaRPr lang="tr-TR"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1154351903"/>
              </p:ext>
            </p:extLst>
          </p:nvPr>
        </p:nvGraphicFramePr>
        <p:xfrm>
          <a:off x="323528" y="836712"/>
          <a:ext cx="849694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8"/>
          <p:cNvSpPr txBox="1">
            <a:spLocks noChangeArrowheads="1"/>
          </p:cNvSpPr>
          <p:nvPr/>
        </p:nvSpPr>
        <p:spPr>
          <a:xfrm>
            <a:off x="1546746" y="44624"/>
            <a:ext cx="6697662" cy="701675"/>
          </a:xfrm>
          <a:prstGeom prst="rect">
            <a:avLst/>
          </a:prstGeom>
          <a:noFill/>
        </p:spPr>
        <p:txBody>
          <a:bodyPr anchor="ctr"/>
          <a:lstStyle/>
          <a:p>
            <a:pPr>
              <a:defRPr/>
            </a:pPr>
            <a:r>
              <a:rPr lang="tr-TR" sz="4800" b="1" kern="0" dirty="0" err="1" smtClean="0">
                <a:solidFill>
                  <a:srgbClr val="FF0000"/>
                </a:solidFill>
                <a:latin typeface="Calibri" pitchFamily="34" charset="0"/>
                <a:ea typeface="+mj-ea"/>
                <a:cs typeface="+mj-cs"/>
              </a:rPr>
              <a:t>Ratio</a:t>
            </a:r>
            <a:r>
              <a:rPr lang="tr-TR" sz="4800" b="1" kern="0" dirty="0" smtClean="0">
                <a:solidFill>
                  <a:srgbClr val="FF0000"/>
                </a:solidFill>
                <a:latin typeface="Calibri" pitchFamily="34" charset="0"/>
                <a:ea typeface="+mj-ea"/>
                <a:cs typeface="+mj-cs"/>
              </a:rPr>
              <a:t>, </a:t>
            </a:r>
            <a:r>
              <a:rPr lang="tr-TR" sz="4800" b="1" kern="0" dirty="0" err="1" smtClean="0">
                <a:solidFill>
                  <a:srgbClr val="FF0000"/>
                </a:solidFill>
                <a:latin typeface="Calibri" pitchFamily="34" charset="0"/>
                <a:ea typeface="+mj-ea"/>
                <a:cs typeface="+mj-cs"/>
              </a:rPr>
              <a:t>Proportion</a:t>
            </a:r>
            <a:r>
              <a:rPr lang="tr-TR" sz="4800" b="1" kern="0" dirty="0" smtClean="0">
                <a:solidFill>
                  <a:srgbClr val="FF0000"/>
                </a:solidFill>
                <a:latin typeface="Calibri" pitchFamily="34" charset="0"/>
                <a:ea typeface="+mj-ea"/>
                <a:cs typeface="+mj-cs"/>
              </a:rPr>
              <a:t>, Rate</a:t>
            </a:r>
            <a:endParaRPr lang="en-US" sz="4800" b="1" kern="0" dirty="0">
              <a:solidFill>
                <a:srgbClr val="FF0000"/>
              </a:solidFill>
              <a:latin typeface="Calibri" pitchFamily="34" charset="0"/>
              <a:ea typeface="+mj-ea"/>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b="1" dirty="0" err="1" smtClean="0">
                <a:solidFill>
                  <a:srgbClr val="FF0000"/>
                </a:solidFill>
              </a:rPr>
              <a:t>Prevalence</a:t>
            </a:r>
            <a:r>
              <a:rPr lang="tr-TR" b="1" dirty="0" smtClean="0">
                <a:solidFill>
                  <a:srgbClr val="FF0000"/>
                </a:solidFill>
              </a:rPr>
              <a:t> </a:t>
            </a:r>
            <a:r>
              <a:rPr lang="tr-TR" b="1" dirty="0" err="1" smtClean="0">
                <a:solidFill>
                  <a:srgbClr val="FF0000"/>
                </a:solidFill>
              </a:rPr>
              <a:t>and</a:t>
            </a:r>
            <a:r>
              <a:rPr lang="tr-TR" b="1" dirty="0" smtClean="0">
                <a:solidFill>
                  <a:srgbClr val="FF0000"/>
                </a:solidFill>
              </a:rPr>
              <a:t> </a:t>
            </a:r>
            <a:r>
              <a:rPr lang="tr-TR" b="1" dirty="0" err="1" smtClean="0">
                <a:solidFill>
                  <a:srgbClr val="FF0000"/>
                </a:solidFill>
              </a:rPr>
              <a:t>Incidence</a:t>
            </a:r>
            <a:endParaRPr lang="tr-TR" b="1" dirty="0">
              <a:solidFill>
                <a:srgbClr val="FF0000"/>
              </a:solidFill>
            </a:endParaRPr>
          </a:p>
        </p:txBody>
      </p:sp>
      <p:sp>
        <p:nvSpPr>
          <p:cNvPr id="3" name="2 İçerik Yer Tutucusu"/>
          <p:cNvSpPr>
            <a:spLocks noGrp="1"/>
          </p:cNvSpPr>
          <p:nvPr>
            <p:ph idx="1"/>
          </p:nvPr>
        </p:nvSpPr>
        <p:spPr>
          <a:xfrm>
            <a:off x="179512" y="1052736"/>
            <a:ext cx="8784976" cy="5472608"/>
          </a:xfrm>
        </p:spPr>
        <p:txBody>
          <a:bodyPr>
            <a:normAutofit lnSpcReduction="10000"/>
          </a:bodyPr>
          <a:lstStyle/>
          <a:p>
            <a:pPr>
              <a:buNone/>
            </a:pPr>
            <a:endParaRPr lang="tr-TR" dirty="0" smtClean="0"/>
          </a:p>
          <a:p>
            <a:pPr>
              <a:buNone/>
            </a:pPr>
            <a:r>
              <a:rPr lang="tr-TR" dirty="0" smtClean="0"/>
              <a:t>P=						       </a:t>
            </a:r>
            <a:r>
              <a:rPr lang="tr-TR" sz="2000" dirty="0" smtClean="0"/>
              <a:t>at a </a:t>
            </a:r>
            <a:r>
              <a:rPr lang="tr-TR" sz="2000" dirty="0" err="1" smtClean="0"/>
              <a:t>given</a:t>
            </a:r>
            <a:r>
              <a:rPr lang="tr-TR" sz="2000" dirty="0" smtClean="0"/>
              <a:t> </a:t>
            </a:r>
            <a:r>
              <a:rPr lang="tr-TR" sz="2000" dirty="0" err="1" smtClean="0"/>
              <a:t>point</a:t>
            </a:r>
            <a:r>
              <a:rPr lang="tr-TR" sz="2000" dirty="0" smtClean="0"/>
              <a:t> of time</a:t>
            </a:r>
          </a:p>
          <a:p>
            <a:pPr>
              <a:buNone/>
            </a:pPr>
            <a:endParaRPr lang="tr-TR" sz="2000" dirty="0" smtClean="0"/>
          </a:p>
          <a:p>
            <a:pPr>
              <a:buNone/>
            </a:pPr>
            <a:endParaRPr lang="tr-TR" sz="2000" dirty="0" smtClean="0"/>
          </a:p>
          <a:p>
            <a:pPr>
              <a:buNone/>
            </a:pPr>
            <a:endParaRPr lang="tr-TR" sz="2000" dirty="0" smtClean="0"/>
          </a:p>
          <a:p>
            <a:pPr>
              <a:buNone/>
            </a:pPr>
            <a:endParaRPr lang="tr-TR" sz="2000" dirty="0" smtClean="0"/>
          </a:p>
          <a:p>
            <a:pPr>
              <a:buNone/>
            </a:pPr>
            <a:r>
              <a:rPr lang="tr-TR" sz="2800" dirty="0" smtClean="0"/>
              <a:t>CI =</a:t>
            </a:r>
          </a:p>
          <a:p>
            <a:pPr>
              <a:buNone/>
            </a:pPr>
            <a:endParaRPr lang="tr-TR" sz="2800" dirty="0" smtClean="0"/>
          </a:p>
          <a:p>
            <a:pPr>
              <a:buNone/>
            </a:pPr>
            <a:endParaRPr lang="tr-TR" sz="2800" dirty="0" smtClean="0"/>
          </a:p>
          <a:p>
            <a:pPr>
              <a:buNone/>
            </a:pPr>
            <a:endParaRPr lang="tr-TR" sz="2800" dirty="0" smtClean="0"/>
          </a:p>
          <a:p>
            <a:pPr>
              <a:buNone/>
            </a:pPr>
            <a:r>
              <a:rPr lang="tr-TR" sz="2800" dirty="0" smtClean="0"/>
              <a:t>P= </a:t>
            </a:r>
            <a:r>
              <a:rPr lang="tr-TR" sz="2800" dirty="0" err="1" smtClean="0"/>
              <a:t>incidence</a:t>
            </a:r>
            <a:r>
              <a:rPr lang="tr-TR" sz="2800" dirty="0" smtClean="0"/>
              <a:t> x </a:t>
            </a:r>
            <a:r>
              <a:rPr lang="tr-TR" sz="2800" dirty="0" err="1" smtClean="0"/>
              <a:t>duration</a:t>
            </a:r>
            <a:endParaRPr lang="tr-TR" sz="2800" dirty="0" smtClean="0"/>
          </a:p>
          <a:p>
            <a:pPr>
              <a:buNone/>
            </a:pPr>
            <a:r>
              <a:rPr lang="tr-TR" sz="2000" dirty="0" smtClean="0"/>
              <a:t> </a:t>
            </a:r>
            <a:endParaRPr lang="tr-TR" sz="2000" dirty="0"/>
          </a:p>
        </p:txBody>
      </p:sp>
      <p:cxnSp>
        <p:nvCxnSpPr>
          <p:cNvPr id="5" name="4 Düz Bağlayıcı"/>
          <p:cNvCxnSpPr/>
          <p:nvPr/>
        </p:nvCxnSpPr>
        <p:spPr>
          <a:xfrm>
            <a:off x="1043608" y="1916832"/>
            <a:ext cx="5040560" cy="0"/>
          </a:xfrm>
          <a:prstGeom prst="line">
            <a:avLst/>
          </a:prstGeom>
        </p:spPr>
        <p:style>
          <a:lnRef idx="2">
            <a:schemeClr val="dk1"/>
          </a:lnRef>
          <a:fillRef idx="0">
            <a:schemeClr val="dk1"/>
          </a:fillRef>
          <a:effectRef idx="1">
            <a:schemeClr val="dk1"/>
          </a:effectRef>
          <a:fontRef idx="minor">
            <a:schemeClr val="tx1"/>
          </a:fontRef>
        </p:style>
      </p:cxnSp>
      <p:sp>
        <p:nvSpPr>
          <p:cNvPr id="7" name="6 Metin kutusu"/>
          <p:cNvSpPr txBox="1"/>
          <p:nvPr/>
        </p:nvSpPr>
        <p:spPr>
          <a:xfrm>
            <a:off x="971600" y="1249596"/>
            <a:ext cx="5611216" cy="523220"/>
          </a:xfrm>
          <a:prstGeom prst="rect">
            <a:avLst/>
          </a:prstGeom>
          <a:noFill/>
        </p:spPr>
        <p:txBody>
          <a:bodyPr wrap="none" rtlCol="0">
            <a:spAutoFit/>
          </a:bodyPr>
          <a:lstStyle/>
          <a:p>
            <a:r>
              <a:rPr lang="tr-TR" sz="2800" dirty="0" err="1" smtClean="0"/>
              <a:t>Number</a:t>
            </a:r>
            <a:r>
              <a:rPr lang="tr-TR" sz="2800" dirty="0" smtClean="0"/>
              <a:t> of </a:t>
            </a:r>
            <a:r>
              <a:rPr lang="tr-TR" sz="2800" dirty="0" err="1" smtClean="0"/>
              <a:t>existing</a:t>
            </a:r>
            <a:r>
              <a:rPr lang="tr-TR" sz="2800" dirty="0" smtClean="0"/>
              <a:t> </a:t>
            </a:r>
            <a:r>
              <a:rPr lang="tr-TR" sz="2800" dirty="0" err="1" smtClean="0"/>
              <a:t>cases</a:t>
            </a:r>
            <a:r>
              <a:rPr lang="tr-TR" sz="2800" dirty="0" smtClean="0"/>
              <a:t> of a </a:t>
            </a:r>
            <a:r>
              <a:rPr lang="tr-TR" sz="2800" dirty="0" err="1" smtClean="0"/>
              <a:t>disease</a:t>
            </a:r>
            <a:endParaRPr lang="tr-TR" sz="2800" dirty="0"/>
          </a:p>
        </p:txBody>
      </p:sp>
      <p:sp>
        <p:nvSpPr>
          <p:cNvPr id="8" name="7 Metin kutusu"/>
          <p:cNvSpPr txBox="1"/>
          <p:nvPr/>
        </p:nvSpPr>
        <p:spPr>
          <a:xfrm>
            <a:off x="2195736" y="1988840"/>
            <a:ext cx="2554354" cy="523220"/>
          </a:xfrm>
          <a:prstGeom prst="rect">
            <a:avLst/>
          </a:prstGeom>
          <a:noFill/>
        </p:spPr>
        <p:txBody>
          <a:bodyPr wrap="none" rtlCol="0">
            <a:spAutoFit/>
          </a:bodyPr>
          <a:lstStyle/>
          <a:p>
            <a:r>
              <a:rPr lang="tr-TR" sz="2800" dirty="0" smtClean="0"/>
              <a:t>Total </a:t>
            </a:r>
            <a:r>
              <a:rPr lang="tr-TR" sz="2800" dirty="0" err="1" smtClean="0"/>
              <a:t>population</a:t>
            </a:r>
            <a:endParaRPr lang="tr-TR" sz="2800" dirty="0"/>
          </a:p>
        </p:txBody>
      </p:sp>
      <p:cxnSp>
        <p:nvCxnSpPr>
          <p:cNvPr id="9" name="8 Düz Bağlayıcı"/>
          <p:cNvCxnSpPr/>
          <p:nvPr/>
        </p:nvCxnSpPr>
        <p:spPr>
          <a:xfrm>
            <a:off x="1115616" y="3933056"/>
            <a:ext cx="7488832" cy="0"/>
          </a:xfrm>
          <a:prstGeom prst="line">
            <a:avLst/>
          </a:prstGeom>
        </p:spPr>
        <p:style>
          <a:lnRef idx="2">
            <a:schemeClr val="dk1"/>
          </a:lnRef>
          <a:fillRef idx="0">
            <a:schemeClr val="dk1"/>
          </a:fillRef>
          <a:effectRef idx="1">
            <a:schemeClr val="dk1"/>
          </a:effectRef>
          <a:fontRef idx="minor">
            <a:schemeClr val="tx1"/>
          </a:fontRef>
        </p:style>
      </p:cxnSp>
      <p:sp>
        <p:nvSpPr>
          <p:cNvPr id="10" name="9 Metin kutusu"/>
          <p:cNvSpPr txBox="1"/>
          <p:nvPr/>
        </p:nvSpPr>
        <p:spPr>
          <a:xfrm>
            <a:off x="899592" y="3356992"/>
            <a:ext cx="8101257" cy="461665"/>
          </a:xfrm>
          <a:prstGeom prst="rect">
            <a:avLst/>
          </a:prstGeom>
          <a:noFill/>
        </p:spPr>
        <p:txBody>
          <a:bodyPr wrap="none" rtlCol="0">
            <a:spAutoFit/>
          </a:bodyPr>
          <a:lstStyle/>
          <a:p>
            <a:r>
              <a:rPr lang="tr-TR" sz="2400" dirty="0" err="1" smtClean="0"/>
              <a:t>Number</a:t>
            </a:r>
            <a:r>
              <a:rPr lang="tr-TR" sz="2400" dirty="0" smtClean="0"/>
              <a:t> of </a:t>
            </a:r>
            <a:r>
              <a:rPr lang="tr-TR" sz="2400" dirty="0" err="1" smtClean="0"/>
              <a:t>new</a:t>
            </a:r>
            <a:r>
              <a:rPr lang="tr-TR" sz="2400" dirty="0" smtClean="0"/>
              <a:t> </a:t>
            </a:r>
            <a:r>
              <a:rPr lang="tr-TR" sz="2400" dirty="0" err="1" smtClean="0"/>
              <a:t>cases</a:t>
            </a:r>
            <a:r>
              <a:rPr lang="tr-TR" sz="2400" dirty="0" smtClean="0"/>
              <a:t> of a </a:t>
            </a:r>
            <a:r>
              <a:rPr lang="tr-TR" sz="2400" dirty="0" err="1" smtClean="0"/>
              <a:t>disease</a:t>
            </a:r>
            <a:r>
              <a:rPr lang="tr-TR" sz="2400" dirty="0" smtClean="0"/>
              <a:t> </a:t>
            </a:r>
            <a:r>
              <a:rPr lang="tr-TR" sz="2400" dirty="0" err="1" smtClean="0"/>
              <a:t>during</a:t>
            </a:r>
            <a:r>
              <a:rPr lang="tr-TR" sz="2400" dirty="0" smtClean="0"/>
              <a:t> a </a:t>
            </a:r>
            <a:r>
              <a:rPr lang="tr-TR" sz="2400" dirty="0" err="1" smtClean="0"/>
              <a:t>given</a:t>
            </a:r>
            <a:r>
              <a:rPr lang="tr-TR" sz="2400" dirty="0" smtClean="0"/>
              <a:t> </a:t>
            </a:r>
            <a:r>
              <a:rPr lang="tr-TR" sz="2400" dirty="0" err="1" smtClean="0"/>
              <a:t>period</a:t>
            </a:r>
            <a:r>
              <a:rPr lang="tr-TR" sz="2400" dirty="0" smtClean="0"/>
              <a:t> of time</a:t>
            </a:r>
            <a:endParaRPr lang="tr-TR" sz="2400" dirty="0"/>
          </a:p>
        </p:txBody>
      </p:sp>
      <p:sp>
        <p:nvSpPr>
          <p:cNvPr id="11" name="10 Metin kutusu"/>
          <p:cNvSpPr txBox="1"/>
          <p:nvPr/>
        </p:nvSpPr>
        <p:spPr>
          <a:xfrm>
            <a:off x="1979712" y="4005064"/>
            <a:ext cx="3517630" cy="523220"/>
          </a:xfrm>
          <a:prstGeom prst="rect">
            <a:avLst/>
          </a:prstGeom>
          <a:noFill/>
        </p:spPr>
        <p:txBody>
          <a:bodyPr wrap="none" rtlCol="0">
            <a:spAutoFit/>
          </a:bodyPr>
          <a:lstStyle/>
          <a:p>
            <a:r>
              <a:rPr lang="tr-TR" sz="2800" dirty="0" smtClean="0"/>
              <a:t>Total </a:t>
            </a:r>
            <a:r>
              <a:rPr lang="tr-TR" sz="2800" dirty="0" err="1" smtClean="0"/>
              <a:t>population</a:t>
            </a:r>
            <a:r>
              <a:rPr lang="tr-TR" sz="2800" dirty="0" smtClean="0"/>
              <a:t> at risk</a:t>
            </a:r>
            <a:endParaRPr lang="tr-TR" sz="2800" dirty="0"/>
          </a:p>
        </p:txBody>
      </p:sp>
      <p:sp>
        <p:nvSpPr>
          <p:cNvPr id="13" name="12 Metin kutusu"/>
          <p:cNvSpPr txBox="1"/>
          <p:nvPr/>
        </p:nvSpPr>
        <p:spPr>
          <a:xfrm>
            <a:off x="179512" y="4581128"/>
            <a:ext cx="2703432" cy="369332"/>
          </a:xfrm>
          <a:prstGeom prst="rect">
            <a:avLst/>
          </a:prstGeom>
          <a:noFill/>
        </p:spPr>
        <p:txBody>
          <a:bodyPr wrap="none" rtlCol="0">
            <a:spAutoFit/>
          </a:bodyPr>
          <a:lstStyle/>
          <a:p>
            <a:r>
              <a:rPr lang="tr-TR" dirty="0" smtClean="0"/>
              <a:t>CI  = </a:t>
            </a:r>
            <a:r>
              <a:rPr lang="tr-TR" dirty="0" err="1" smtClean="0"/>
              <a:t>Cumulative</a:t>
            </a:r>
            <a:r>
              <a:rPr lang="tr-TR" dirty="0" smtClean="0"/>
              <a:t> </a:t>
            </a:r>
            <a:r>
              <a:rPr lang="tr-TR" dirty="0" err="1" smtClean="0"/>
              <a:t>incidence</a:t>
            </a:r>
            <a:r>
              <a:rPr lang="tr-TR" dirty="0" smtClean="0"/>
              <a:t> </a:t>
            </a:r>
            <a:endParaRPr lang="tr-TR"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346646"/>
            <a:ext cx="8712968" cy="634082"/>
          </a:xfrm>
        </p:spPr>
        <p:txBody>
          <a:bodyPr>
            <a:normAutofit fontScale="90000"/>
          </a:bodyPr>
          <a:lstStyle/>
          <a:p>
            <a:r>
              <a:rPr lang="tr-TR" b="1" dirty="0" err="1" smtClean="0">
                <a:solidFill>
                  <a:srgbClr val="FF0000"/>
                </a:solidFill>
              </a:rPr>
              <a:t>Incidence</a:t>
            </a:r>
            <a:r>
              <a:rPr lang="tr-TR" b="1" dirty="0" smtClean="0">
                <a:solidFill>
                  <a:srgbClr val="FF0000"/>
                </a:solidFill>
              </a:rPr>
              <a:t> rate = </a:t>
            </a:r>
            <a:r>
              <a:rPr lang="tr-TR" b="1" dirty="0" err="1" smtClean="0">
                <a:solidFill>
                  <a:srgbClr val="FF0000"/>
                </a:solidFill>
              </a:rPr>
              <a:t>incidence</a:t>
            </a:r>
            <a:r>
              <a:rPr lang="tr-TR" b="1" dirty="0" smtClean="0">
                <a:solidFill>
                  <a:srgbClr val="FF0000"/>
                </a:solidFill>
              </a:rPr>
              <a:t> </a:t>
            </a:r>
            <a:r>
              <a:rPr lang="tr-TR" b="1" dirty="0" err="1" smtClean="0">
                <a:solidFill>
                  <a:srgbClr val="FF0000"/>
                </a:solidFill>
              </a:rPr>
              <a:t>density</a:t>
            </a:r>
            <a:r>
              <a:rPr lang="tr-TR" b="1" dirty="0" smtClean="0">
                <a:solidFill>
                  <a:srgbClr val="FF0000"/>
                </a:solidFill>
              </a:rPr>
              <a:t> </a:t>
            </a:r>
            <a:br>
              <a:rPr lang="tr-TR" b="1" dirty="0" smtClean="0">
                <a:solidFill>
                  <a:srgbClr val="FF0000"/>
                </a:solidFill>
              </a:rPr>
            </a:br>
            <a:r>
              <a:rPr lang="tr-TR" b="1" dirty="0" smtClean="0">
                <a:solidFill>
                  <a:srgbClr val="FF0000"/>
                </a:solidFill>
              </a:rPr>
              <a:t>A / time</a:t>
            </a:r>
            <a:endParaRPr lang="tr-TR" b="1" dirty="0">
              <a:solidFill>
                <a:srgbClr val="FF0000"/>
              </a:solidFill>
            </a:endParaRPr>
          </a:p>
        </p:txBody>
      </p:sp>
      <p:sp>
        <p:nvSpPr>
          <p:cNvPr id="3" name="2 İçerik Yer Tutucusu"/>
          <p:cNvSpPr>
            <a:spLocks noGrp="1"/>
          </p:cNvSpPr>
          <p:nvPr>
            <p:ph idx="1"/>
          </p:nvPr>
        </p:nvSpPr>
        <p:spPr>
          <a:xfrm>
            <a:off x="179512" y="1600200"/>
            <a:ext cx="8784976" cy="4525963"/>
          </a:xfrm>
        </p:spPr>
        <p:txBody>
          <a:bodyPr/>
          <a:lstStyle/>
          <a:p>
            <a:pPr>
              <a:buNone/>
            </a:pPr>
            <a:r>
              <a:rPr lang="tr-TR" sz="2800" dirty="0" smtClean="0"/>
              <a:t>CI =</a:t>
            </a:r>
          </a:p>
          <a:p>
            <a:pPr>
              <a:buNone/>
            </a:pPr>
            <a:r>
              <a:rPr lang="tr-TR" sz="2000" dirty="0" smtClean="0"/>
              <a:t> </a:t>
            </a:r>
            <a:endParaRPr lang="tr-TR" sz="2000" dirty="0"/>
          </a:p>
        </p:txBody>
      </p:sp>
      <p:cxnSp>
        <p:nvCxnSpPr>
          <p:cNvPr id="9" name="8 Düz Bağlayıcı"/>
          <p:cNvCxnSpPr/>
          <p:nvPr/>
        </p:nvCxnSpPr>
        <p:spPr>
          <a:xfrm>
            <a:off x="1115616" y="1916832"/>
            <a:ext cx="7488832" cy="0"/>
          </a:xfrm>
          <a:prstGeom prst="line">
            <a:avLst/>
          </a:prstGeom>
        </p:spPr>
        <p:style>
          <a:lnRef idx="2">
            <a:schemeClr val="dk1"/>
          </a:lnRef>
          <a:fillRef idx="0">
            <a:schemeClr val="dk1"/>
          </a:fillRef>
          <a:effectRef idx="1">
            <a:schemeClr val="dk1"/>
          </a:effectRef>
          <a:fontRef idx="minor">
            <a:schemeClr val="tx1"/>
          </a:fontRef>
        </p:style>
      </p:cxnSp>
      <p:sp>
        <p:nvSpPr>
          <p:cNvPr id="10" name="9 Metin kutusu"/>
          <p:cNvSpPr txBox="1"/>
          <p:nvPr/>
        </p:nvSpPr>
        <p:spPr>
          <a:xfrm>
            <a:off x="899592" y="1340768"/>
            <a:ext cx="8101257" cy="461665"/>
          </a:xfrm>
          <a:prstGeom prst="rect">
            <a:avLst/>
          </a:prstGeom>
          <a:noFill/>
        </p:spPr>
        <p:txBody>
          <a:bodyPr wrap="none" rtlCol="0">
            <a:spAutoFit/>
          </a:bodyPr>
          <a:lstStyle/>
          <a:p>
            <a:r>
              <a:rPr lang="tr-TR" sz="2400" dirty="0" err="1" smtClean="0"/>
              <a:t>Number</a:t>
            </a:r>
            <a:r>
              <a:rPr lang="tr-TR" sz="2400" dirty="0" smtClean="0"/>
              <a:t> of </a:t>
            </a:r>
            <a:r>
              <a:rPr lang="tr-TR" sz="2400" dirty="0" err="1" smtClean="0"/>
              <a:t>new</a:t>
            </a:r>
            <a:r>
              <a:rPr lang="tr-TR" sz="2400" dirty="0" smtClean="0"/>
              <a:t> </a:t>
            </a:r>
            <a:r>
              <a:rPr lang="tr-TR" sz="2400" dirty="0" err="1" smtClean="0"/>
              <a:t>cases</a:t>
            </a:r>
            <a:r>
              <a:rPr lang="tr-TR" sz="2400" dirty="0" smtClean="0"/>
              <a:t> of a </a:t>
            </a:r>
            <a:r>
              <a:rPr lang="tr-TR" sz="2400" dirty="0" err="1" smtClean="0"/>
              <a:t>disease</a:t>
            </a:r>
            <a:r>
              <a:rPr lang="tr-TR" sz="2400" dirty="0" smtClean="0"/>
              <a:t> </a:t>
            </a:r>
            <a:r>
              <a:rPr lang="tr-TR" sz="2400" dirty="0" err="1" smtClean="0"/>
              <a:t>during</a:t>
            </a:r>
            <a:r>
              <a:rPr lang="tr-TR" sz="2400" dirty="0" smtClean="0"/>
              <a:t> a </a:t>
            </a:r>
            <a:r>
              <a:rPr lang="tr-TR" sz="2400" dirty="0" err="1" smtClean="0"/>
              <a:t>given</a:t>
            </a:r>
            <a:r>
              <a:rPr lang="tr-TR" sz="2400" dirty="0" smtClean="0"/>
              <a:t> </a:t>
            </a:r>
            <a:r>
              <a:rPr lang="tr-TR" sz="2400" dirty="0" err="1" smtClean="0"/>
              <a:t>period</a:t>
            </a:r>
            <a:r>
              <a:rPr lang="tr-TR" sz="2400" dirty="0" smtClean="0"/>
              <a:t> of time</a:t>
            </a:r>
            <a:endParaRPr lang="tr-TR" sz="2400" dirty="0"/>
          </a:p>
        </p:txBody>
      </p:sp>
      <p:sp>
        <p:nvSpPr>
          <p:cNvPr id="11" name="10 Metin kutusu"/>
          <p:cNvSpPr txBox="1"/>
          <p:nvPr/>
        </p:nvSpPr>
        <p:spPr>
          <a:xfrm>
            <a:off x="2206498" y="1988840"/>
            <a:ext cx="4912179" cy="523220"/>
          </a:xfrm>
          <a:prstGeom prst="rect">
            <a:avLst/>
          </a:prstGeom>
          <a:noFill/>
        </p:spPr>
        <p:txBody>
          <a:bodyPr wrap="none" rtlCol="0">
            <a:spAutoFit/>
          </a:bodyPr>
          <a:lstStyle/>
          <a:p>
            <a:r>
              <a:rPr lang="tr-TR" sz="2800" dirty="0" smtClean="0"/>
              <a:t>Total </a:t>
            </a:r>
            <a:r>
              <a:rPr lang="tr-TR" sz="2800" dirty="0" err="1" smtClean="0"/>
              <a:t>person</a:t>
            </a:r>
            <a:r>
              <a:rPr lang="tr-TR" sz="2800" dirty="0" smtClean="0"/>
              <a:t> time of </a:t>
            </a:r>
            <a:r>
              <a:rPr lang="tr-TR" sz="2800" dirty="0" err="1" smtClean="0"/>
              <a:t>observation</a:t>
            </a:r>
            <a:endParaRPr lang="tr-TR" sz="2800" dirty="0"/>
          </a:p>
        </p:txBody>
      </p:sp>
      <p:graphicFrame>
        <p:nvGraphicFramePr>
          <p:cNvPr id="12" name="11 Tablo"/>
          <p:cNvGraphicFramePr>
            <a:graphicFrameLocks noGrp="1"/>
          </p:cNvGraphicFramePr>
          <p:nvPr/>
        </p:nvGraphicFramePr>
        <p:xfrm>
          <a:off x="179511" y="2636913"/>
          <a:ext cx="8640960" cy="3459206"/>
        </p:xfrm>
        <a:graphic>
          <a:graphicData uri="http://schemas.openxmlformats.org/drawingml/2006/table">
            <a:tbl>
              <a:tblPr firstRow="1" bandRow="1">
                <a:tableStyleId>{5C22544A-7EE6-4342-B048-85BDC9FD1C3A}</a:tableStyleId>
              </a:tblPr>
              <a:tblGrid>
                <a:gridCol w="1080120"/>
                <a:gridCol w="936105"/>
                <a:gridCol w="936104"/>
                <a:gridCol w="1008112"/>
                <a:gridCol w="936104"/>
                <a:gridCol w="864096"/>
                <a:gridCol w="936104"/>
                <a:gridCol w="1944215"/>
              </a:tblGrid>
              <a:tr h="770517">
                <a:tc>
                  <a:txBody>
                    <a:bodyPr/>
                    <a:lstStyle/>
                    <a:p>
                      <a:endParaRPr lang="tr-TR" sz="2400" dirty="0"/>
                    </a:p>
                  </a:txBody>
                  <a:tcPr/>
                </a:tc>
                <a:tc>
                  <a:txBody>
                    <a:bodyPr/>
                    <a:lstStyle/>
                    <a:p>
                      <a:r>
                        <a:rPr lang="tr-TR" sz="2400" dirty="0" err="1" smtClean="0"/>
                        <a:t>Jan</a:t>
                      </a:r>
                      <a:endParaRPr lang="tr-TR" sz="2400" dirty="0"/>
                    </a:p>
                  </a:txBody>
                  <a:tcPr/>
                </a:tc>
                <a:tc>
                  <a:txBody>
                    <a:bodyPr/>
                    <a:lstStyle/>
                    <a:p>
                      <a:r>
                        <a:rPr lang="tr-TR" sz="2400" dirty="0" err="1" smtClean="0"/>
                        <a:t>Feb</a:t>
                      </a:r>
                      <a:endParaRPr lang="tr-TR" sz="2400" dirty="0"/>
                    </a:p>
                  </a:txBody>
                  <a:tcPr/>
                </a:tc>
                <a:tc>
                  <a:txBody>
                    <a:bodyPr/>
                    <a:lstStyle/>
                    <a:p>
                      <a:r>
                        <a:rPr lang="tr-TR" sz="2400" dirty="0" err="1" smtClean="0"/>
                        <a:t>March</a:t>
                      </a:r>
                      <a:endParaRPr lang="tr-TR" sz="2400" dirty="0"/>
                    </a:p>
                  </a:txBody>
                  <a:tcPr/>
                </a:tc>
                <a:tc>
                  <a:txBody>
                    <a:bodyPr/>
                    <a:lstStyle/>
                    <a:p>
                      <a:r>
                        <a:rPr lang="tr-TR" sz="2400" dirty="0" smtClean="0"/>
                        <a:t>April</a:t>
                      </a:r>
                      <a:endParaRPr lang="tr-TR" sz="2400" dirty="0"/>
                    </a:p>
                  </a:txBody>
                  <a:tcPr/>
                </a:tc>
                <a:tc>
                  <a:txBody>
                    <a:bodyPr/>
                    <a:lstStyle/>
                    <a:p>
                      <a:r>
                        <a:rPr lang="tr-TR" sz="2400" dirty="0" smtClean="0"/>
                        <a:t>May</a:t>
                      </a:r>
                      <a:endParaRPr lang="tr-TR" sz="2400" dirty="0"/>
                    </a:p>
                  </a:txBody>
                  <a:tcPr/>
                </a:tc>
                <a:tc>
                  <a:txBody>
                    <a:bodyPr/>
                    <a:lstStyle/>
                    <a:p>
                      <a:r>
                        <a:rPr lang="tr-TR" sz="2400" dirty="0" err="1" smtClean="0"/>
                        <a:t>June</a:t>
                      </a:r>
                      <a:r>
                        <a:rPr lang="tr-TR" sz="2400" dirty="0" smtClean="0"/>
                        <a:t> </a:t>
                      </a:r>
                      <a:endParaRPr lang="tr-TR" sz="2400" dirty="0"/>
                    </a:p>
                  </a:txBody>
                  <a:tcPr/>
                </a:tc>
                <a:tc>
                  <a:txBody>
                    <a:bodyPr/>
                    <a:lstStyle/>
                    <a:p>
                      <a:r>
                        <a:rPr lang="tr-TR" sz="2400" dirty="0" smtClean="0"/>
                        <a:t>Total Time at risk</a:t>
                      </a:r>
                      <a:endParaRPr lang="tr-TR" sz="2400" dirty="0"/>
                    </a:p>
                  </a:txBody>
                  <a:tcPr/>
                </a:tc>
              </a:tr>
              <a:tr h="617199">
                <a:tc>
                  <a:txBody>
                    <a:bodyPr/>
                    <a:lstStyle/>
                    <a:p>
                      <a:r>
                        <a:rPr lang="tr-TR" sz="2400" dirty="0" smtClean="0"/>
                        <a:t>A</a:t>
                      </a:r>
                      <a:endParaRPr lang="tr-TR" sz="2400" dirty="0"/>
                    </a:p>
                  </a:txBody>
                  <a:tcPr/>
                </a:tc>
                <a:tc>
                  <a:txBody>
                    <a:bodyPr/>
                    <a:lstStyle/>
                    <a:p>
                      <a:endParaRPr lang="tr-TR" sz="2400" dirty="0"/>
                    </a:p>
                  </a:txBody>
                  <a:tcPr>
                    <a:solidFill>
                      <a:srgbClr val="FFFF00"/>
                    </a:solidFill>
                  </a:tcPr>
                </a:tc>
                <a:tc>
                  <a:txBody>
                    <a:bodyPr/>
                    <a:lstStyle/>
                    <a:p>
                      <a:endParaRPr lang="tr-TR" sz="2400" dirty="0"/>
                    </a:p>
                  </a:txBody>
                  <a:tcPr>
                    <a:solidFill>
                      <a:srgbClr val="FFFF00"/>
                    </a:solidFill>
                  </a:tcPr>
                </a:tc>
                <a:tc>
                  <a:txBody>
                    <a:bodyPr/>
                    <a:lstStyle/>
                    <a:p>
                      <a:endParaRPr lang="tr-TR" sz="2400" dirty="0"/>
                    </a:p>
                  </a:txBody>
                  <a:tcPr>
                    <a:solidFill>
                      <a:srgbClr val="FFFF00"/>
                    </a:solidFill>
                  </a:tcPr>
                </a:tc>
                <a:tc>
                  <a:txBody>
                    <a:bodyPr/>
                    <a:lstStyle/>
                    <a:p>
                      <a:endParaRPr lang="tr-TR" sz="2400"/>
                    </a:p>
                  </a:txBody>
                  <a:tcPr/>
                </a:tc>
                <a:tc>
                  <a:txBody>
                    <a:bodyPr/>
                    <a:lstStyle/>
                    <a:p>
                      <a:endParaRPr lang="tr-TR" sz="2400"/>
                    </a:p>
                  </a:txBody>
                  <a:tcPr/>
                </a:tc>
                <a:tc>
                  <a:txBody>
                    <a:bodyPr/>
                    <a:lstStyle/>
                    <a:p>
                      <a:endParaRPr lang="tr-TR" sz="2400"/>
                    </a:p>
                  </a:txBody>
                  <a:tcPr/>
                </a:tc>
                <a:tc>
                  <a:txBody>
                    <a:bodyPr/>
                    <a:lstStyle/>
                    <a:p>
                      <a:r>
                        <a:rPr lang="tr-TR" sz="2400" dirty="0" smtClean="0"/>
                        <a:t>3 </a:t>
                      </a:r>
                      <a:r>
                        <a:rPr lang="tr-TR" sz="2400" dirty="0" err="1" smtClean="0"/>
                        <a:t>months</a:t>
                      </a:r>
                      <a:endParaRPr lang="tr-TR" sz="2400" dirty="0"/>
                    </a:p>
                  </a:txBody>
                  <a:tcPr/>
                </a:tc>
              </a:tr>
              <a:tr h="648072">
                <a:tc>
                  <a:txBody>
                    <a:bodyPr/>
                    <a:lstStyle/>
                    <a:p>
                      <a:r>
                        <a:rPr lang="tr-TR" sz="2400" dirty="0" smtClean="0"/>
                        <a:t>B</a:t>
                      </a:r>
                      <a:endParaRPr lang="tr-TR" sz="2400" dirty="0"/>
                    </a:p>
                  </a:txBody>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r>
                        <a:rPr lang="tr-TR" sz="2400" dirty="0" smtClean="0"/>
                        <a:t>6 </a:t>
                      </a:r>
                      <a:r>
                        <a:rPr lang="tr-TR" sz="2400" dirty="0" err="1" smtClean="0"/>
                        <a:t>months</a:t>
                      </a:r>
                      <a:endParaRPr lang="tr-TR" sz="2400" dirty="0"/>
                    </a:p>
                  </a:txBody>
                  <a:tcPr/>
                </a:tc>
              </a:tr>
              <a:tr h="720080">
                <a:tc>
                  <a:txBody>
                    <a:bodyPr/>
                    <a:lstStyle/>
                    <a:p>
                      <a:r>
                        <a:rPr lang="tr-TR" sz="2400" dirty="0" smtClean="0"/>
                        <a:t>C</a:t>
                      </a:r>
                      <a:endParaRPr lang="tr-TR" sz="2400" dirty="0"/>
                    </a:p>
                  </a:txBody>
                  <a:tcPr/>
                </a:tc>
                <a:tc>
                  <a:txBody>
                    <a:bodyPr/>
                    <a:lstStyle/>
                    <a:p>
                      <a:endParaRPr lang="tr-TR" sz="2400" dirty="0"/>
                    </a:p>
                  </a:txBody>
                  <a:tcPr>
                    <a:solidFill>
                      <a:schemeClr val="accent6">
                        <a:lumMod val="75000"/>
                      </a:schemeClr>
                    </a:solidFill>
                  </a:tcPr>
                </a:tc>
                <a:tc>
                  <a:txBody>
                    <a:bodyPr/>
                    <a:lstStyle/>
                    <a:p>
                      <a:endParaRPr lang="tr-TR" sz="2400" dirty="0"/>
                    </a:p>
                  </a:txBody>
                  <a:tcPr>
                    <a:solidFill>
                      <a:schemeClr val="accent6">
                        <a:lumMod val="75000"/>
                      </a:schemeClr>
                    </a:solidFill>
                  </a:tcPr>
                </a:tc>
                <a:tc>
                  <a:txBody>
                    <a:bodyPr/>
                    <a:lstStyle/>
                    <a:p>
                      <a:endParaRPr lang="tr-TR" sz="2400" dirty="0"/>
                    </a:p>
                  </a:txBody>
                  <a:tcPr/>
                </a:tc>
                <a:tc>
                  <a:txBody>
                    <a:bodyPr/>
                    <a:lstStyle/>
                    <a:p>
                      <a:endParaRPr lang="tr-TR" sz="2400" dirty="0"/>
                    </a:p>
                  </a:txBody>
                  <a:tcPr/>
                </a:tc>
                <a:tc>
                  <a:txBody>
                    <a:bodyPr/>
                    <a:lstStyle/>
                    <a:p>
                      <a:endParaRPr lang="tr-TR" sz="2400" dirty="0"/>
                    </a:p>
                  </a:txBody>
                  <a:tcPr/>
                </a:tc>
                <a:tc>
                  <a:txBody>
                    <a:bodyPr/>
                    <a:lstStyle/>
                    <a:p>
                      <a:endParaRPr lang="tr-TR" sz="2400" dirty="0"/>
                    </a:p>
                  </a:txBody>
                  <a:tcPr/>
                </a:tc>
                <a:tc>
                  <a:txBody>
                    <a:bodyPr/>
                    <a:lstStyle/>
                    <a:p>
                      <a:r>
                        <a:rPr lang="tr-TR" sz="2400" dirty="0" smtClean="0"/>
                        <a:t>2 </a:t>
                      </a:r>
                      <a:r>
                        <a:rPr lang="tr-TR" sz="2400" dirty="0" err="1" smtClean="0"/>
                        <a:t>months</a:t>
                      </a:r>
                      <a:endParaRPr lang="tr-TR" sz="2400" dirty="0"/>
                    </a:p>
                  </a:txBody>
                  <a:tcPr/>
                </a:tc>
              </a:tr>
              <a:tr h="650895">
                <a:tc gridSpan="3">
                  <a:txBody>
                    <a:bodyPr/>
                    <a:lstStyle/>
                    <a:p>
                      <a:r>
                        <a:rPr lang="tr-TR" sz="2400" dirty="0" smtClean="0"/>
                        <a:t>Total </a:t>
                      </a:r>
                      <a:r>
                        <a:rPr lang="tr-TR" sz="2400" dirty="0" err="1" smtClean="0"/>
                        <a:t>person</a:t>
                      </a:r>
                      <a:r>
                        <a:rPr lang="tr-TR" sz="2400" dirty="0" smtClean="0"/>
                        <a:t> time</a:t>
                      </a:r>
                      <a:endParaRPr lang="tr-TR" sz="2400" dirty="0"/>
                    </a:p>
                  </a:txBody>
                  <a:tcPr>
                    <a:noFill/>
                  </a:tcPr>
                </a:tc>
                <a:tc hMerge="1">
                  <a:txBody>
                    <a:bodyPr/>
                    <a:lstStyle/>
                    <a:p>
                      <a:endParaRPr lang="tr-TR" sz="2400" dirty="0"/>
                    </a:p>
                  </a:txBody>
                  <a:tcPr>
                    <a:noFill/>
                  </a:tcPr>
                </a:tc>
                <a:tc hMerge="1">
                  <a:txBody>
                    <a:bodyPr/>
                    <a:lstStyle/>
                    <a:p>
                      <a:endParaRPr lang="tr-TR" sz="2400" dirty="0"/>
                    </a:p>
                  </a:txBody>
                  <a:tcPr>
                    <a:noFill/>
                  </a:tcPr>
                </a:tc>
                <a:tc>
                  <a:txBody>
                    <a:bodyPr/>
                    <a:lstStyle/>
                    <a:p>
                      <a:endParaRPr lang="tr-TR" sz="2400" dirty="0"/>
                    </a:p>
                  </a:txBody>
                  <a:tcPr>
                    <a:noFill/>
                  </a:tcPr>
                </a:tc>
                <a:tc>
                  <a:txBody>
                    <a:bodyPr/>
                    <a:lstStyle/>
                    <a:p>
                      <a:endParaRPr lang="tr-TR" sz="2400" dirty="0"/>
                    </a:p>
                  </a:txBody>
                  <a:tcPr>
                    <a:noFill/>
                  </a:tcPr>
                </a:tc>
                <a:tc>
                  <a:txBody>
                    <a:bodyPr/>
                    <a:lstStyle/>
                    <a:p>
                      <a:endParaRPr lang="tr-TR" sz="2400" dirty="0"/>
                    </a:p>
                  </a:txBody>
                  <a:tcPr>
                    <a:noFill/>
                  </a:tcPr>
                </a:tc>
                <a:tc>
                  <a:txBody>
                    <a:bodyPr/>
                    <a:lstStyle/>
                    <a:p>
                      <a:endParaRPr lang="tr-TR" sz="2400" dirty="0"/>
                    </a:p>
                  </a:txBody>
                  <a:tcPr>
                    <a:noFill/>
                  </a:tcPr>
                </a:tc>
                <a:tc>
                  <a:txBody>
                    <a:bodyPr/>
                    <a:lstStyle/>
                    <a:p>
                      <a:r>
                        <a:rPr lang="tr-TR" sz="2400" dirty="0" smtClean="0"/>
                        <a:t>3+6+2=11</a:t>
                      </a:r>
                      <a:endParaRPr lang="tr-TR" sz="2400" dirty="0"/>
                    </a:p>
                  </a:txBody>
                  <a:tcP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b="1" dirty="0" smtClean="0">
                <a:solidFill>
                  <a:srgbClr val="FF0000"/>
                </a:solidFill>
              </a:rPr>
              <a:t>Risk = A / N</a:t>
            </a:r>
            <a:endParaRPr lang="tr-TR" b="1" dirty="0">
              <a:solidFill>
                <a:srgbClr val="FF0000"/>
              </a:solidFill>
            </a:endParaRPr>
          </a:p>
        </p:txBody>
      </p:sp>
      <p:sp>
        <p:nvSpPr>
          <p:cNvPr id="3" name="2 İçerik Yer Tutucusu"/>
          <p:cNvSpPr>
            <a:spLocks noGrp="1"/>
          </p:cNvSpPr>
          <p:nvPr>
            <p:ph idx="1"/>
          </p:nvPr>
        </p:nvSpPr>
        <p:spPr>
          <a:xfrm>
            <a:off x="251520" y="1052736"/>
            <a:ext cx="8892480" cy="5400599"/>
          </a:xfrm>
        </p:spPr>
        <p:txBody>
          <a:bodyPr/>
          <a:lstStyle/>
          <a:p>
            <a:pPr>
              <a:buNone/>
            </a:pPr>
            <a:endParaRPr lang="tr-TR" sz="2800" dirty="0" smtClean="0"/>
          </a:p>
          <a:p>
            <a:pPr>
              <a:buNone/>
            </a:pPr>
            <a:r>
              <a:rPr lang="tr-TR" sz="2800" dirty="0" smtClean="0"/>
              <a:t>Risk=</a:t>
            </a:r>
          </a:p>
          <a:p>
            <a:pPr>
              <a:buNone/>
            </a:pPr>
            <a:r>
              <a:rPr lang="tr-TR" sz="2000" dirty="0" smtClean="0"/>
              <a:t> </a:t>
            </a:r>
          </a:p>
          <a:p>
            <a:pPr>
              <a:buNone/>
            </a:pPr>
            <a:endParaRPr lang="tr-TR" sz="2000" dirty="0" smtClean="0"/>
          </a:p>
          <a:p>
            <a:pPr>
              <a:buNone/>
            </a:pPr>
            <a:r>
              <a:rPr lang="tr-TR" sz="2800" dirty="0" smtClean="0"/>
              <a:t>Risk = </a:t>
            </a:r>
            <a:r>
              <a:rPr lang="tr-TR" sz="2800" dirty="0" err="1" smtClean="0"/>
              <a:t>Incidence</a:t>
            </a:r>
            <a:r>
              <a:rPr lang="tr-TR" sz="2800" dirty="0" smtClean="0"/>
              <a:t> rate x time              Risk: 0-1, </a:t>
            </a:r>
            <a:r>
              <a:rPr lang="tr-TR" sz="2800" dirty="0" err="1" smtClean="0"/>
              <a:t>probability</a:t>
            </a:r>
            <a:endParaRPr lang="tr-TR" sz="2800" dirty="0"/>
          </a:p>
        </p:txBody>
      </p:sp>
      <p:cxnSp>
        <p:nvCxnSpPr>
          <p:cNvPr id="9" name="8 Düz Bağlayıcı"/>
          <p:cNvCxnSpPr/>
          <p:nvPr/>
        </p:nvCxnSpPr>
        <p:spPr>
          <a:xfrm>
            <a:off x="1115616" y="1916832"/>
            <a:ext cx="7488832" cy="0"/>
          </a:xfrm>
          <a:prstGeom prst="line">
            <a:avLst/>
          </a:prstGeom>
        </p:spPr>
        <p:style>
          <a:lnRef idx="2">
            <a:schemeClr val="dk1"/>
          </a:lnRef>
          <a:fillRef idx="0">
            <a:schemeClr val="dk1"/>
          </a:fillRef>
          <a:effectRef idx="1">
            <a:schemeClr val="dk1"/>
          </a:effectRef>
          <a:fontRef idx="minor">
            <a:schemeClr val="tx1"/>
          </a:fontRef>
        </p:style>
      </p:cxnSp>
      <p:sp>
        <p:nvSpPr>
          <p:cNvPr id="10" name="9 Metin kutusu"/>
          <p:cNvSpPr txBox="1"/>
          <p:nvPr/>
        </p:nvSpPr>
        <p:spPr>
          <a:xfrm>
            <a:off x="1115544" y="1268760"/>
            <a:ext cx="7695055" cy="461665"/>
          </a:xfrm>
          <a:prstGeom prst="rect">
            <a:avLst/>
          </a:prstGeom>
          <a:noFill/>
        </p:spPr>
        <p:txBody>
          <a:bodyPr wrap="none" rtlCol="0">
            <a:spAutoFit/>
          </a:bodyPr>
          <a:lstStyle/>
          <a:p>
            <a:r>
              <a:rPr lang="tr-TR" sz="2400" dirty="0" err="1" smtClean="0"/>
              <a:t>Number</a:t>
            </a:r>
            <a:r>
              <a:rPr lang="tr-TR" sz="2400" dirty="0" smtClean="0"/>
              <a:t> of </a:t>
            </a:r>
            <a:r>
              <a:rPr lang="tr-TR" sz="2400" dirty="0" err="1" smtClean="0"/>
              <a:t>subjects</a:t>
            </a:r>
            <a:r>
              <a:rPr lang="tr-TR" sz="2400" dirty="0" smtClean="0"/>
              <a:t> </a:t>
            </a:r>
            <a:r>
              <a:rPr lang="tr-TR" sz="2400" dirty="0" err="1" smtClean="0"/>
              <a:t>developing</a:t>
            </a:r>
            <a:r>
              <a:rPr lang="tr-TR" sz="2400" dirty="0" smtClean="0"/>
              <a:t> </a:t>
            </a:r>
            <a:r>
              <a:rPr lang="tr-TR" sz="2400" dirty="0" err="1" smtClean="0"/>
              <a:t>disease</a:t>
            </a:r>
            <a:r>
              <a:rPr lang="tr-TR" sz="2400" dirty="0" smtClean="0"/>
              <a:t> </a:t>
            </a:r>
            <a:r>
              <a:rPr lang="tr-TR" sz="2400" dirty="0" err="1" smtClean="0"/>
              <a:t>during</a:t>
            </a:r>
            <a:r>
              <a:rPr lang="tr-TR" sz="2400" dirty="0" smtClean="0"/>
              <a:t> a time </a:t>
            </a:r>
            <a:r>
              <a:rPr lang="tr-TR" sz="2400" dirty="0" err="1" smtClean="0"/>
              <a:t>period</a:t>
            </a:r>
            <a:endParaRPr lang="tr-TR" sz="2400" dirty="0"/>
          </a:p>
        </p:txBody>
      </p:sp>
      <p:sp>
        <p:nvSpPr>
          <p:cNvPr id="11" name="10 Metin kutusu"/>
          <p:cNvSpPr txBox="1"/>
          <p:nvPr/>
        </p:nvSpPr>
        <p:spPr>
          <a:xfrm>
            <a:off x="1729222" y="2103239"/>
            <a:ext cx="6227154" cy="461665"/>
          </a:xfrm>
          <a:prstGeom prst="rect">
            <a:avLst/>
          </a:prstGeom>
          <a:noFill/>
        </p:spPr>
        <p:txBody>
          <a:bodyPr wrap="none" rtlCol="0">
            <a:spAutoFit/>
          </a:bodyPr>
          <a:lstStyle/>
          <a:p>
            <a:r>
              <a:rPr lang="tr-TR" sz="2400" dirty="0" err="1" smtClean="0"/>
              <a:t>Number</a:t>
            </a:r>
            <a:r>
              <a:rPr lang="tr-TR" sz="2400" dirty="0" smtClean="0"/>
              <a:t> of </a:t>
            </a:r>
            <a:r>
              <a:rPr lang="tr-TR" sz="2400" dirty="0" err="1" smtClean="0"/>
              <a:t>subjects</a:t>
            </a:r>
            <a:r>
              <a:rPr lang="tr-TR" sz="2400" dirty="0" smtClean="0"/>
              <a:t> </a:t>
            </a:r>
            <a:r>
              <a:rPr lang="tr-TR" sz="2400" dirty="0" err="1" smtClean="0"/>
              <a:t>followed</a:t>
            </a:r>
            <a:r>
              <a:rPr lang="tr-TR" sz="2400" dirty="0" smtClean="0"/>
              <a:t> </a:t>
            </a:r>
            <a:r>
              <a:rPr lang="tr-TR" sz="2400" dirty="0" err="1" smtClean="0"/>
              <a:t>for</a:t>
            </a:r>
            <a:r>
              <a:rPr lang="tr-TR" sz="2400" dirty="0" smtClean="0"/>
              <a:t> </a:t>
            </a:r>
            <a:r>
              <a:rPr lang="tr-TR" sz="2400" dirty="0" err="1" smtClean="0"/>
              <a:t>the</a:t>
            </a:r>
            <a:r>
              <a:rPr lang="tr-TR" sz="2400" dirty="0" smtClean="0"/>
              <a:t> time </a:t>
            </a:r>
            <a:r>
              <a:rPr lang="tr-TR" sz="2400" dirty="0" err="1" smtClean="0"/>
              <a:t>period</a:t>
            </a:r>
            <a:endParaRPr lang="tr-TR" sz="2400" dirty="0"/>
          </a:p>
        </p:txBody>
      </p:sp>
      <p:cxnSp>
        <p:nvCxnSpPr>
          <p:cNvPr id="13" name="12 Düz Ok Bağlayıcısı"/>
          <p:cNvCxnSpPr/>
          <p:nvPr/>
        </p:nvCxnSpPr>
        <p:spPr>
          <a:xfrm>
            <a:off x="1403648" y="6379740"/>
            <a:ext cx="525658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13 Düz Ok Bağlayıcısı"/>
          <p:cNvCxnSpPr/>
          <p:nvPr/>
        </p:nvCxnSpPr>
        <p:spPr>
          <a:xfrm rot="5400000" flipH="1" flipV="1">
            <a:off x="-35718" y="4941168"/>
            <a:ext cx="2879526"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21 Serbest Form"/>
          <p:cNvSpPr/>
          <p:nvPr/>
        </p:nvSpPr>
        <p:spPr>
          <a:xfrm>
            <a:off x="1669774" y="4108174"/>
            <a:ext cx="3617843" cy="1908313"/>
          </a:xfrm>
          <a:custGeom>
            <a:avLst/>
            <a:gdLst>
              <a:gd name="connsiteX0" fmla="*/ 0 w 3617843"/>
              <a:gd name="connsiteY0" fmla="*/ 1908313 h 1908313"/>
              <a:gd name="connsiteX1" fmla="*/ 755374 w 3617843"/>
              <a:gd name="connsiteY1" fmla="*/ 596348 h 1908313"/>
              <a:gd name="connsiteX2" fmla="*/ 3617843 w 3617843"/>
              <a:gd name="connsiteY2" fmla="*/ 0 h 1908313"/>
              <a:gd name="connsiteX3" fmla="*/ 3617843 w 3617843"/>
              <a:gd name="connsiteY3" fmla="*/ 0 h 1908313"/>
              <a:gd name="connsiteX4" fmla="*/ 3617843 w 3617843"/>
              <a:gd name="connsiteY4" fmla="*/ 0 h 1908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7843" h="1908313">
                <a:moveTo>
                  <a:pt x="0" y="1908313"/>
                </a:moveTo>
                <a:cubicBezTo>
                  <a:pt x="76200" y="1411356"/>
                  <a:pt x="152400" y="914400"/>
                  <a:pt x="755374" y="596348"/>
                </a:cubicBezTo>
                <a:cubicBezTo>
                  <a:pt x="1358348" y="278296"/>
                  <a:pt x="3617843" y="0"/>
                  <a:pt x="3617843" y="0"/>
                </a:cubicBezTo>
                <a:lnTo>
                  <a:pt x="3617843" y="0"/>
                </a:lnTo>
                <a:lnTo>
                  <a:pt x="3617843" y="0"/>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24" name="23 Serbest Form"/>
          <p:cNvSpPr/>
          <p:nvPr/>
        </p:nvSpPr>
        <p:spPr>
          <a:xfrm>
            <a:off x="1921565" y="3776870"/>
            <a:ext cx="3710609" cy="2332382"/>
          </a:xfrm>
          <a:custGeom>
            <a:avLst/>
            <a:gdLst>
              <a:gd name="connsiteX0" fmla="*/ 0 w 3710609"/>
              <a:gd name="connsiteY0" fmla="*/ 2332382 h 2332382"/>
              <a:gd name="connsiteX1" fmla="*/ 2425148 w 3710609"/>
              <a:gd name="connsiteY1" fmla="*/ 1470991 h 2332382"/>
              <a:gd name="connsiteX2" fmla="*/ 3697357 w 3710609"/>
              <a:gd name="connsiteY2" fmla="*/ 0 h 2332382"/>
              <a:gd name="connsiteX3" fmla="*/ 3697357 w 3710609"/>
              <a:gd name="connsiteY3" fmla="*/ 0 h 2332382"/>
              <a:gd name="connsiteX4" fmla="*/ 3697357 w 3710609"/>
              <a:gd name="connsiteY4" fmla="*/ 0 h 2332382"/>
              <a:gd name="connsiteX5" fmla="*/ 3710609 w 3710609"/>
              <a:gd name="connsiteY5" fmla="*/ 13252 h 2332382"/>
              <a:gd name="connsiteX6" fmla="*/ 3710609 w 3710609"/>
              <a:gd name="connsiteY6" fmla="*/ 13252 h 233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9" h="2332382">
                <a:moveTo>
                  <a:pt x="0" y="2332382"/>
                </a:moveTo>
                <a:cubicBezTo>
                  <a:pt x="904461" y="2096051"/>
                  <a:pt x="1808922" y="1859721"/>
                  <a:pt x="2425148" y="1470991"/>
                </a:cubicBezTo>
                <a:cubicBezTo>
                  <a:pt x="3041374" y="1082261"/>
                  <a:pt x="3697357" y="0"/>
                  <a:pt x="3697357" y="0"/>
                </a:cubicBezTo>
                <a:lnTo>
                  <a:pt x="3697357" y="0"/>
                </a:lnTo>
                <a:lnTo>
                  <a:pt x="3697357" y="0"/>
                </a:lnTo>
                <a:lnTo>
                  <a:pt x="3710609" y="13252"/>
                </a:lnTo>
                <a:lnTo>
                  <a:pt x="3710609" y="13252"/>
                </a:ln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tr-TR"/>
          </a:p>
        </p:txBody>
      </p:sp>
      <p:sp>
        <p:nvSpPr>
          <p:cNvPr id="25" name="24 Metin kutusu"/>
          <p:cNvSpPr txBox="1"/>
          <p:nvPr/>
        </p:nvSpPr>
        <p:spPr>
          <a:xfrm>
            <a:off x="6300192" y="5661248"/>
            <a:ext cx="851515" cy="523220"/>
          </a:xfrm>
          <a:prstGeom prst="rect">
            <a:avLst/>
          </a:prstGeom>
          <a:noFill/>
        </p:spPr>
        <p:txBody>
          <a:bodyPr wrap="none" rtlCol="0">
            <a:spAutoFit/>
          </a:bodyPr>
          <a:lstStyle/>
          <a:p>
            <a:r>
              <a:rPr lang="tr-TR" sz="2800" dirty="0" smtClean="0"/>
              <a:t>time</a:t>
            </a:r>
            <a:endParaRPr lang="tr-TR" sz="2800" dirty="0"/>
          </a:p>
        </p:txBody>
      </p:sp>
      <p:sp>
        <p:nvSpPr>
          <p:cNvPr id="26" name="25 Metin kutusu"/>
          <p:cNvSpPr txBox="1"/>
          <p:nvPr/>
        </p:nvSpPr>
        <p:spPr>
          <a:xfrm>
            <a:off x="323528" y="4437112"/>
            <a:ext cx="768159" cy="584775"/>
          </a:xfrm>
          <a:prstGeom prst="rect">
            <a:avLst/>
          </a:prstGeom>
          <a:noFill/>
        </p:spPr>
        <p:txBody>
          <a:bodyPr wrap="none" rtlCol="0">
            <a:spAutoFit/>
          </a:bodyPr>
          <a:lstStyle/>
          <a:p>
            <a:r>
              <a:rPr lang="tr-TR" sz="3200" dirty="0" smtClean="0"/>
              <a:t>risk</a:t>
            </a:r>
            <a:endParaRPr lang="tr-TR" sz="3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29600" cy="792088"/>
          </a:xfrm>
        </p:spPr>
        <p:txBody>
          <a:bodyPr/>
          <a:lstStyle/>
          <a:p>
            <a:r>
              <a:rPr lang="en-US" dirty="0" smtClean="0">
                <a:solidFill>
                  <a:srgbClr val="FF0000"/>
                </a:solidFill>
              </a:rPr>
              <a:t>Aims</a:t>
            </a:r>
            <a:endParaRPr lang="en-US" dirty="0">
              <a:solidFill>
                <a:srgbClr val="FF0000"/>
              </a:solidFill>
            </a:endParaRPr>
          </a:p>
        </p:txBody>
      </p:sp>
      <p:sp>
        <p:nvSpPr>
          <p:cNvPr id="3" name="Content Placeholder 2"/>
          <p:cNvSpPr>
            <a:spLocks noGrp="1"/>
          </p:cNvSpPr>
          <p:nvPr>
            <p:ph idx="1"/>
          </p:nvPr>
        </p:nvSpPr>
        <p:spPr>
          <a:xfrm>
            <a:off x="457200" y="1916833"/>
            <a:ext cx="8229600" cy="4752528"/>
          </a:xfrm>
        </p:spPr>
        <p:txBody>
          <a:bodyPr>
            <a:normAutofit/>
          </a:bodyPr>
          <a:lstStyle/>
          <a:p>
            <a:r>
              <a:rPr lang="en-US" dirty="0"/>
              <a:t>R</a:t>
            </a:r>
            <a:r>
              <a:rPr lang="en-US" dirty="0" smtClean="0"/>
              <a:t>ead a scientific manuscript </a:t>
            </a:r>
          </a:p>
          <a:p>
            <a:r>
              <a:rPr lang="en-US" dirty="0" smtClean="0"/>
              <a:t>Write a scientific manuscript</a:t>
            </a:r>
          </a:p>
          <a:p>
            <a:endParaRPr lang="en-US" dirty="0"/>
          </a:p>
          <a:p>
            <a:r>
              <a:rPr lang="en-US" dirty="0" smtClean="0"/>
              <a:t>Study design</a:t>
            </a:r>
          </a:p>
          <a:p>
            <a:r>
              <a:rPr lang="en-US" dirty="0" smtClean="0"/>
              <a:t>P value</a:t>
            </a:r>
          </a:p>
          <a:p>
            <a:r>
              <a:rPr lang="en-US" dirty="0" smtClean="0"/>
              <a:t>Effect estimates (relative risk, odds ratio, hazard ratio)</a:t>
            </a:r>
          </a:p>
          <a:p>
            <a:r>
              <a:rPr lang="en-US" dirty="0" smtClean="0"/>
              <a:t>Interpretations of the study results</a:t>
            </a:r>
          </a:p>
          <a:p>
            <a:endParaRPr lang="en-US" dirty="0"/>
          </a:p>
        </p:txBody>
      </p:sp>
      <p:sp>
        <p:nvSpPr>
          <p:cNvPr id="4" name="5 Metin kutusu"/>
          <p:cNvSpPr txBox="1"/>
          <p:nvPr/>
        </p:nvSpPr>
        <p:spPr>
          <a:xfrm>
            <a:off x="611560" y="140439"/>
            <a:ext cx="8163902" cy="1200329"/>
          </a:xfrm>
          <a:prstGeom prst="rect">
            <a:avLst/>
          </a:prstGeom>
          <a:noFill/>
        </p:spPr>
        <p:txBody>
          <a:bodyPr wrap="none" rtlCol="0">
            <a:spAutoFit/>
          </a:bodyPr>
          <a:lstStyle/>
          <a:p>
            <a:pPr algn="ctr"/>
            <a:r>
              <a:rPr lang="tr-TR" sz="2400" b="1" dirty="0" err="1" smtClean="0">
                <a:solidFill>
                  <a:srgbClr val="FF0000"/>
                </a:solidFill>
              </a:rPr>
              <a:t>Summer</a:t>
            </a:r>
            <a:r>
              <a:rPr lang="tr-TR" sz="2400" b="1" dirty="0" smtClean="0">
                <a:solidFill>
                  <a:srgbClr val="FF0000"/>
                </a:solidFill>
              </a:rPr>
              <a:t> </a:t>
            </a:r>
            <a:r>
              <a:rPr lang="tr-TR" sz="2400" b="1" dirty="0" err="1" smtClean="0">
                <a:solidFill>
                  <a:srgbClr val="FF0000"/>
                </a:solidFill>
              </a:rPr>
              <a:t>Course</a:t>
            </a:r>
            <a:r>
              <a:rPr lang="tr-TR" sz="2400" b="1" dirty="0" smtClean="0">
                <a:solidFill>
                  <a:srgbClr val="FF0000"/>
                </a:solidFill>
              </a:rPr>
              <a:t> on </a:t>
            </a:r>
            <a:r>
              <a:rPr lang="tr-TR" sz="2400" b="1" dirty="0" err="1" smtClean="0">
                <a:solidFill>
                  <a:srgbClr val="FF0000"/>
                </a:solidFill>
              </a:rPr>
              <a:t>Research</a:t>
            </a:r>
            <a:r>
              <a:rPr lang="tr-TR" sz="2400" b="1" dirty="0" smtClean="0">
                <a:solidFill>
                  <a:srgbClr val="FF0000"/>
                </a:solidFill>
              </a:rPr>
              <a:t> </a:t>
            </a:r>
            <a:r>
              <a:rPr lang="tr-TR" sz="2400" b="1" dirty="0" err="1" smtClean="0">
                <a:solidFill>
                  <a:srgbClr val="FF0000"/>
                </a:solidFill>
              </a:rPr>
              <a:t>Methodology</a:t>
            </a:r>
            <a:r>
              <a:rPr lang="tr-TR" sz="2400" b="1" dirty="0" smtClean="0">
                <a:solidFill>
                  <a:srgbClr val="FF0000"/>
                </a:solidFill>
              </a:rPr>
              <a:t> in </a:t>
            </a:r>
            <a:r>
              <a:rPr lang="tr-TR" sz="2400" b="1" dirty="0" err="1" smtClean="0">
                <a:solidFill>
                  <a:srgbClr val="FF0000"/>
                </a:solidFill>
              </a:rPr>
              <a:t>Medical</a:t>
            </a:r>
            <a:r>
              <a:rPr lang="tr-TR" sz="2400" b="1" dirty="0" smtClean="0">
                <a:solidFill>
                  <a:srgbClr val="FF0000"/>
                </a:solidFill>
              </a:rPr>
              <a:t> </a:t>
            </a:r>
            <a:r>
              <a:rPr lang="tr-TR" sz="2400" b="1" dirty="0" err="1" smtClean="0">
                <a:solidFill>
                  <a:srgbClr val="FF0000"/>
                </a:solidFill>
              </a:rPr>
              <a:t>Sciences</a:t>
            </a:r>
            <a:endParaRPr lang="tr-TR" sz="2400" b="1" dirty="0" smtClean="0">
              <a:solidFill>
                <a:srgbClr val="FF0000"/>
              </a:solidFill>
            </a:endParaRPr>
          </a:p>
          <a:p>
            <a:pPr algn="ctr"/>
            <a:r>
              <a:rPr lang="tr-TR" sz="2400" b="1" dirty="0" err="1" smtClean="0">
                <a:solidFill>
                  <a:srgbClr val="FF0000"/>
                </a:solidFill>
              </a:rPr>
              <a:t>June</a:t>
            </a:r>
            <a:r>
              <a:rPr lang="tr-TR" sz="2400" b="1" dirty="0" smtClean="0">
                <a:solidFill>
                  <a:srgbClr val="FF0000"/>
                </a:solidFill>
              </a:rPr>
              <a:t> 16-20, 2014, </a:t>
            </a:r>
            <a:r>
              <a:rPr lang="tr-TR" sz="2400" b="1" dirty="0" err="1" smtClean="0">
                <a:solidFill>
                  <a:srgbClr val="FF0000"/>
                </a:solidFill>
              </a:rPr>
              <a:t>Istanbul</a:t>
            </a:r>
            <a:endParaRPr lang="tr-TR" sz="2400" b="1" dirty="0" smtClean="0">
              <a:solidFill>
                <a:srgbClr val="FF0000"/>
              </a:solidFill>
            </a:endParaRPr>
          </a:p>
          <a:p>
            <a:pPr algn="ctr"/>
            <a:endParaRPr lang="tr-TR" sz="2400" b="1" dirty="0">
              <a:solidFill>
                <a:srgbClr val="FF0000"/>
              </a:solidFill>
            </a:endParaRPr>
          </a:p>
        </p:txBody>
      </p:sp>
      <p:sp>
        <p:nvSpPr>
          <p:cNvPr id="5" name="Title 1"/>
          <p:cNvSpPr txBox="1">
            <a:spLocks/>
          </p:cNvSpPr>
          <p:nvPr/>
        </p:nvSpPr>
        <p:spPr>
          <a:xfrm>
            <a:off x="395536" y="3140968"/>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rgbClr val="FF0000"/>
                </a:solidFill>
              </a:rPr>
              <a:t>Learning Objectives</a:t>
            </a:r>
            <a:endParaRPr lang="en-US" dirty="0">
              <a:solidFill>
                <a:srgbClr val="FF0000"/>
              </a:solidFill>
            </a:endParaRPr>
          </a:p>
        </p:txBody>
      </p:sp>
    </p:spTree>
    <p:extLst>
      <p:ext uri="{BB962C8B-B14F-4D97-AF65-F5344CB8AC3E}">
        <p14:creationId xmlns:p14="http://schemas.microsoft.com/office/powerpoint/2010/main" val="37276624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285875"/>
            <a:ext cx="8713788" cy="5114925"/>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tx2"/>
              </a:buClr>
              <a:buFont typeface="Wingdings" pitchFamily="2" charset="2"/>
              <a:buNone/>
              <a:defRPr/>
            </a:pPr>
            <a:r>
              <a:rPr lang="tr-TR" sz="2400" b="1" kern="0" dirty="0">
                <a:solidFill>
                  <a:srgbClr val="660066"/>
                </a:solidFill>
                <a:latin typeface="Calibri" pitchFamily="34" charset="0"/>
                <a:cs typeface="+mn-cs"/>
              </a:rPr>
              <a:t>	</a:t>
            </a:r>
            <a:r>
              <a:rPr lang="tr-TR" sz="2400" b="1" kern="0" dirty="0" err="1" smtClean="0">
                <a:solidFill>
                  <a:srgbClr val="660066"/>
                </a:solidFill>
                <a:latin typeface="Calibri" pitchFamily="34" charset="0"/>
                <a:cs typeface="+mn-cs"/>
              </a:rPr>
              <a:t>Case</a:t>
            </a:r>
            <a:r>
              <a:rPr lang="tr-TR" sz="2400" b="1" kern="0" dirty="0" smtClean="0">
                <a:solidFill>
                  <a:srgbClr val="660066"/>
                </a:solidFill>
                <a:latin typeface="Calibri" pitchFamily="34" charset="0"/>
                <a:cs typeface="+mn-cs"/>
              </a:rPr>
              <a:t> </a:t>
            </a:r>
            <a:r>
              <a:rPr lang="tr-TR" sz="2400" b="1" kern="0" dirty="0" err="1" smtClean="0">
                <a:solidFill>
                  <a:srgbClr val="660066"/>
                </a:solidFill>
                <a:latin typeface="Calibri" pitchFamily="34" charset="0"/>
                <a:cs typeface="+mn-cs"/>
              </a:rPr>
              <a:t>Fatality</a:t>
            </a:r>
            <a:r>
              <a:rPr lang="tr-TR" sz="2400" b="1" kern="0" dirty="0" smtClean="0">
                <a:solidFill>
                  <a:srgbClr val="660066"/>
                </a:solidFill>
                <a:latin typeface="Calibri" pitchFamily="34" charset="0"/>
                <a:cs typeface="+mn-cs"/>
              </a:rPr>
              <a:t> Rate:</a:t>
            </a:r>
            <a:r>
              <a:rPr lang="tr-TR" sz="2400" kern="0" dirty="0" smtClean="0">
                <a:latin typeface="Calibri" pitchFamily="34" charset="0"/>
                <a:cs typeface="+mn-cs"/>
              </a:rPr>
              <a:t>  </a:t>
            </a:r>
            <a:endParaRPr lang="tr-TR" sz="2400"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400" kern="0" dirty="0">
                <a:latin typeface="Calibri" pitchFamily="34" charset="0"/>
                <a:cs typeface="+mn-cs"/>
              </a:rPr>
              <a:t>					</a:t>
            </a:r>
            <a:r>
              <a:rPr lang="tr-TR" sz="2400" kern="0" dirty="0" err="1" smtClean="0">
                <a:latin typeface="Calibri" pitchFamily="34" charset="0"/>
                <a:cs typeface="+mn-cs"/>
              </a:rPr>
              <a:t>Number</a:t>
            </a:r>
            <a:r>
              <a:rPr lang="tr-TR" sz="2400" kern="0" dirty="0" smtClean="0">
                <a:latin typeface="Calibri" pitchFamily="34" charset="0"/>
                <a:cs typeface="+mn-cs"/>
              </a:rPr>
              <a:t> of </a:t>
            </a:r>
            <a:r>
              <a:rPr lang="tr-TR" sz="2400" kern="0" dirty="0" err="1" smtClean="0">
                <a:latin typeface="Calibri" pitchFamily="34" charset="0"/>
                <a:cs typeface="+mn-cs"/>
              </a:rPr>
              <a:t>fatal</a:t>
            </a:r>
            <a:r>
              <a:rPr lang="tr-TR" sz="2400" kern="0" dirty="0" smtClean="0">
                <a:latin typeface="Calibri" pitchFamily="34" charset="0"/>
                <a:cs typeface="+mn-cs"/>
              </a:rPr>
              <a:t> </a:t>
            </a:r>
            <a:r>
              <a:rPr lang="tr-TR" sz="2400" kern="0" dirty="0" err="1" smtClean="0">
                <a:latin typeface="Calibri" pitchFamily="34" charset="0"/>
                <a:cs typeface="+mn-cs"/>
              </a:rPr>
              <a:t>cases</a:t>
            </a:r>
            <a:r>
              <a:rPr lang="tr-TR" sz="2400" kern="0" dirty="0" smtClean="0">
                <a:latin typeface="Calibri" pitchFamily="34" charset="0"/>
                <a:cs typeface="+mn-cs"/>
              </a:rPr>
              <a:t> </a:t>
            </a:r>
            <a:r>
              <a:rPr lang="tr-TR" sz="2400" kern="0" dirty="0">
                <a:latin typeface="Calibri" pitchFamily="34" charset="0"/>
                <a:cs typeface="+mn-cs"/>
              </a:rPr>
              <a:t>	</a:t>
            </a:r>
            <a:r>
              <a:rPr lang="tr-TR" sz="1000" kern="0" dirty="0">
                <a:latin typeface="Calibri" pitchFamily="34" charset="0"/>
                <a:cs typeface="+mn-cs"/>
              </a:rPr>
              <a:t>				</a:t>
            </a:r>
          </a:p>
          <a:p>
            <a:pPr marL="342900" indent="-342900" eaLnBrk="0" hangingPunct="0">
              <a:lnSpc>
                <a:spcPct val="90000"/>
              </a:lnSpc>
              <a:spcBef>
                <a:spcPct val="20000"/>
              </a:spcBef>
              <a:buClr>
                <a:schemeClr val="tx2"/>
              </a:buClr>
              <a:buFont typeface="Wingdings" pitchFamily="2" charset="2"/>
              <a:buNone/>
              <a:defRPr/>
            </a:pPr>
            <a:r>
              <a:rPr lang="tr-TR" sz="2400" kern="0" dirty="0">
                <a:latin typeface="Calibri" pitchFamily="34" charset="0"/>
                <a:cs typeface="+mn-cs"/>
              </a:rPr>
              <a:t>					</a:t>
            </a:r>
            <a:r>
              <a:rPr lang="tr-TR" sz="2400" kern="0" dirty="0" err="1" smtClean="0">
                <a:latin typeface="Calibri" pitchFamily="34" charset="0"/>
              </a:rPr>
              <a:t>Number</a:t>
            </a:r>
            <a:r>
              <a:rPr lang="tr-TR" sz="2400" kern="0" dirty="0" smtClean="0">
                <a:latin typeface="Calibri" pitchFamily="34" charset="0"/>
              </a:rPr>
              <a:t> of </a:t>
            </a:r>
            <a:r>
              <a:rPr lang="tr-TR" sz="2400" kern="0" dirty="0" err="1" smtClean="0">
                <a:latin typeface="Calibri" pitchFamily="34" charset="0"/>
              </a:rPr>
              <a:t>patients</a:t>
            </a:r>
            <a:r>
              <a:rPr lang="tr-TR" sz="2400" kern="0" dirty="0" smtClean="0">
                <a:latin typeface="Calibri" pitchFamily="34" charset="0"/>
              </a:rPr>
              <a:t> </a:t>
            </a:r>
            <a:r>
              <a:rPr lang="tr-TR" sz="2400" kern="0" dirty="0" smtClean="0">
                <a:latin typeface="Calibri" pitchFamily="34" charset="0"/>
                <a:cs typeface="+mn-cs"/>
              </a:rPr>
              <a:t> </a:t>
            </a:r>
            <a:endParaRPr lang="tr-TR" sz="2400"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400" b="1" kern="0" dirty="0">
                <a:solidFill>
                  <a:srgbClr val="CC00CC"/>
                </a:solidFill>
                <a:latin typeface="Calibri" pitchFamily="34" charset="0"/>
                <a:cs typeface="+mn-cs"/>
              </a:rPr>
              <a:t>	</a:t>
            </a:r>
            <a:r>
              <a:rPr lang="tr-TR" sz="2400" b="1" kern="0" dirty="0" err="1" smtClean="0">
                <a:solidFill>
                  <a:srgbClr val="A50021"/>
                </a:solidFill>
                <a:latin typeface="Calibri" pitchFamily="34" charset="0"/>
                <a:cs typeface="+mn-cs"/>
              </a:rPr>
              <a:t>Mortality</a:t>
            </a:r>
            <a:r>
              <a:rPr lang="tr-TR" sz="2400" b="1" kern="0" dirty="0" smtClean="0">
                <a:solidFill>
                  <a:srgbClr val="A50021"/>
                </a:solidFill>
                <a:latin typeface="Calibri" pitchFamily="34" charset="0"/>
                <a:cs typeface="+mn-cs"/>
              </a:rPr>
              <a:t>:</a:t>
            </a:r>
            <a:r>
              <a:rPr lang="tr-TR" sz="2400" kern="0" dirty="0" smtClean="0">
                <a:latin typeface="Calibri" pitchFamily="34" charset="0"/>
                <a:cs typeface="+mn-cs"/>
              </a:rPr>
              <a:t> </a:t>
            </a:r>
            <a:r>
              <a:rPr lang="tr-TR" sz="2400" kern="0" dirty="0">
                <a:latin typeface="Calibri" pitchFamily="34" charset="0"/>
                <a:cs typeface="+mn-cs"/>
              </a:rPr>
              <a:t>	</a:t>
            </a:r>
          </a:p>
          <a:p>
            <a:pPr marL="342900" indent="-342900" eaLnBrk="0" hangingPunct="0">
              <a:lnSpc>
                <a:spcPct val="90000"/>
              </a:lnSpc>
              <a:spcBef>
                <a:spcPct val="20000"/>
              </a:spcBef>
              <a:buClr>
                <a:schemeClr val="tx2"/>
              </a:buClr>
              <a:buFont typeface="Wingdings" pitchFamily="2" charset="2"/>
              <a:buNone/>
              <a:defRPr/>
            </a:pPr>
            <a:r>
              <a:rPr lang="tr-TR" sz="2400" kern="0" dirty="0">
                <a:latin typeface="Calibri" pitchFamily="34" charset="0"/>
                <a:cs typeface="+mn-cs"/>
              </a:rPr>
              <a:t>					</a:t>
            </a:r>
            <a:r>
              <a:rPr lang="tr-TR" sz="2400" kern="0" dirty="0" err="1" smtClean="0">
                <a:latin typeface="Calibri" pitchFamily="34" charset="0"/>
                <a:cs typeface="+mn-cs"/>
              </a:rPr>
              <a:t>Number</a:t>
            </a:r>
            <a:r>
              <a:rPr lang="tr-TR" sz="2400" kern="0" dirty="0" smtClean="0">
                <a:latin typeface="Calibri" pitchFamily="34" charset="0"/>
                <a:cs typeface="+mn-cs"/>
              </a:rPr>
              <a:t> of </a:t>
            </a:r>
            <a:r>
              <a:rPr lang="tr-TR" sz="2400" kern="0" dirty="0" err="1" smtClean="0">
                <a:latin typeface="Calibri" pitchFamily="34" charset="0"/>
                <a:cs typeface="+mn-cs"/>
              </a:rPr>
              <a:t>fatal</a:t>
            </a:r>
            <a:r>
              <a:rPr lang="tr-TR" sz="2400" kern="0" dirty="0" smtClean="0">
                <a:latin typeface="Calibri" pitchFamily="34" charset="0"/>
                <a:cs typeface="+mn-cs"/>
              </a:rPr>
              <a:t> </a:t>
            </a:r>
            <a:r>
              <a:rPr lang="tr-TR" sz="2400" kern="0" dirty="0" err="1" smtClean="0">
                <a:latin typeface="Calibri" pitchFamily="34" charset="0"/>
                <a:cs typeface="+mn-cs"/>
              </a:rPr>
              <a:t>cases</a:t>
            </a:r>
            <a:r>
              <a:rPr lang="tr-TR" sz="2400" kern="0" dirty="0" smtClean="0">
                <a:latin typeface="Calibri" pitchFamily="34" charset="0"/>
                <a:cs typeface="+mn-cs"/>
              </a:rPr>
              <a:t> </a:t>
            </a:r>
            <a:r>
              <a:rPr lang="tr-TR" sz="2400" kern="0" dirty="0">
                <a:latin typeface="Calibri" pitchFamily="34" charset="0"/>
                <a:cs typeface="+mn-cs"/>
              </a:rPr>
              <a:t>	</a:t>
            </a:r>
          </a:p>
          <a:p>
            <a:pPr marL="342900" indent="-342900" eaLnBrk="0" hangingPunct="0">
              <a:lnSpc>
                <a:spcPct val="90000"/>
              </a:lnSpc>
              <a:spcBef>
                <a:spcPct val="20000"/>
              </a:spcBef>
              <a:buClr>
                <a:schemeClr val="tx2"/>
              </a:buClr>
              <a:buFont typeface="Wingdings" pitchFamily="2" charset="2"/>
              <a:buNone/>
              <a:defRPr/>
            </a:pPr>
            <a:endParaRPr lang="tr-TR" sz="1000"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400" kern="0" dirty="0">
                <a:latin typeface="Calibri" pitchFamily="34" charset="0"/>
                <a:cs typeface="+mn-cs"/>
              </a:rPr>
              <a:t>					</a:t>
            </a:r>
            <a:r>
              <a:rPr lang="tr-TR" sz="2400" kern="0" dirty="0" smtClean="0">
                <a:latin typeface="Calibri" pitchFamily="34" charset="0"/>
                <a:cs typeface="+mn-cs"/>
              </a:rPr>
              <a:t>Total </a:t>
            </a:r>
            <a:r>
              <a:rPr lang="tr-TR" sz="2400" kern="0" dirty="0" err="1" smtClean="0">
                <a:latin typeface="Calibri" pitchFamily="34" charset="0"/>
                <a:cs typeface="+mn-cs"/>
              </a:rPr>
              <a:t>population</a:t>
            </a:r>
            <a:endParaRPr lang="tr-TR" sz="2400"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endParaRPr lang="tr-TR" sz="1000"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300" i="1" kern="0" dirty="0">
                <a:latin typeface="Calibri" pitchFamily="34" charset="0"/>
                <a:cs typeface="+mn-cs"/>
              </a:rPr>
              <a:t>	</a:t>
            </a:r>
            <a:r>
              <a:rPr lang="tr-TR" sz="2300" i="1" kern="0" dirty="0" smtClean="0">
                <a:latin typeface="Calibri" pitchFamily="34" charset="0"/>
                <a:cs typeface="+mn-cs"/>
              </a:rPr>
              <a:t>E.g. </a:t>
            </a:r>
            <a:r>
              <a:rPr lang="tr-TR" sz="2300" kern="0" dirty="0" smtClean="0">
                <a:latin typeface="Calibri" pitchFamily="34" charset="0"/>
              </a:rPr>
              <a:t>HIV </a:t>
            </a:r>
            <a:r>
              <a:rPr lang="tr-TR" sz="2300" kern="0" dirty="0" err="1" smtClean="0">
                <a:latin typeface="Calibri" pitchFamily="34" charset="0"/>
              </a:rPr>
              <a:t>have</a:t>
            </a:r>
            <a:r>
              <a:rPr lang="tr-TR" sz="2300" kern="0" dirty="0" smtClean="0">
                <a:latin typeface="Calibri" pitchFamily="34" charset="0"/>
              </a:rPr>
              <a:t> a </a:t>
            </a:r>
            <a:r>
              <a:rPr lang="tr-TR" sz="2300" kern="0" dirty="0" err="1" smtClean="0">
                <a:latin typeface="Calibri" pitchFamily="34" charset="0"/>
              </a:rPr>
              <a:t>high</a:t>
            </a:r>
            <a:r>
              <a:rPr lang="tr-TR" sz="2300" kern="0" dirty="0" smtClean="0">
                <a:latin typeface="Calibri" pitchFamily="34" charset="0"/>
              </a:rPr>
              <a:t> CFR but </a:t>
            </a:r>
            <a:r>
              <a:rPr lang="tr-TR" sz="2300" kern="0" dirty="0" err="1" smtClean="0">
                <a:latin typeface="Calibri" pitchFamily="34" charset="0"/>
              </a:rPr>
              <a:t>low</a:t>
            </a:r>
            <a:r>
              <a:rPr lang="tr-TR" sz="2300" kern="0" dirty="0" smtClean="0">
                <a:latin typeface="Calibri" pitchFamily="34" charset="0"/>
              </a:rPr>
              <a:t> </a:t>
            </a:r>
            <a:r>
              <a:rPr lang="tr-TR" sz="2300" kern="0" dirty="0" err="1" smtClean="0">
                <a:latin typeface="Calibri" pitchFamily="34" charset="0"/>
              </a:rPr>
              <a:t>mortality</a:t>
            </a:r>
            <a:r>
              <a:rPr lang="tr-TR" sz="2300" kern="0" dirty="0" smtClean="0">
                <a:latin typeface="Calibri" pitchFamily="34" charset="0"/>
              </a:rPr>
              <a:t> in </a:t>
            </a:r>
            <a:r>
              <a:rPr lang="tr-TR" sz="2300" kern="0" dirty="0" err="1" smtClean="0">
                <a:latin typeface="Calibri" pitchFamily="34" charset="0"/>
              </a:rPr>
              <a:t>Turkey</a:t>
            </a:r>
            <a:endParaRPr lang="tr-TR" sz="2300" b="1"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endParaRPr lang="tr-TR" sz="1000" b="1"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400" b="1" kern="0" dirty="0">
                <a:solidFill>
                  <a:srgbClr val="008000"/>
                </a:solidFill>
                <a:latin typeface="Calibri" pitchFamily="34" charset="0"/>
                <a:cs typeface="+mn-cs"/>
              </a:rPr>
              <a:t>	</a:t>
            </a:r>
            <a:r>
              <a:rPr lang="tr-TR" sz="2400" b="1" kern="0" dirty="0" err="1" smtClean="0">
                <a:solidFill>
                  <a:srgbClr val="008000"/>
                </a:solidFill>
                <a:latin typeface="Calibri" pitchFamily="34" charset="0"/>
                <a:cs typeface="+mn-cs"/>
              </a:rPr>
              <a:t>Attack</a:t>
            </a:r>
            <a:r>
              <a:rPr lang="tr-TR" sz="2400" b="1" kern="0" dirty="0" smtClean="0">
                <a:solidFill>
                  <a:srgbClr val="008000"/>
                </a:solidFill>
                <a:latin typeface="Calibri" pitchFamily="34" charset="0"/>
                <a:cs typeface="+mn-cs"/>
              </a:rPr>
              <a:t> rate: </a:t>
            </a:r>
            <a:endParaRPr lang="tr-TR" sz="2400" b="1" kern="0" dirty="0">
              <a:solidFill>
                <a:srgbClr val="008000"/>
              </a:solidFill>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400" kern="0" dirty="0">
                <a:latin typeface="Calibri" pitchFamily="34" charset="0"/>
                <a:cs typeface="+mn-cs"/>
              </a:rPr>
              <a:t>					</a:t>
            </a:r>
            <a:r>
              <a:rPr lang="tr-TR" sz="2400" kern="0" dirty="0" err="1" smtClean="0">
                <a:latin typeface="Calibri" pitchFamily="34" charset="0"/>
              </a:rPr>
              <a:t>Number</a:t>
            </a:r>
            <a:r>
              <a:rPr lang="tr-TR" sz="2400" kern="0" dirty="0" smtClean="0">
                <a:latin typeface="Calibri" pitchFamily="34" charset="0"/>
              </a:rPr>
              <a:t> of </a:t>
            </a:r>
            <a:r>
              <a:rPr lang="tr-TR" sz="2400" kern="0" dirty="0" err="1" smtClean="0">
                <a:latin typeface="Calibri" pitchFamily="34" charset="0"/>
              </a:rPr>
              <a:t>new</a:t>
            </a:r>
            <a:r>
              <a:rPr lang="tr-TR" sz="2400" kern="0" dirty="0" smtClean="0">
                <a:latin typeface="Calibri" pitchFamily="34" charset="0"/>
              </a:rPr>
              <a:t> </a:t>
            </a:r>
            <a:r>
              <a:rPr lang="tr-TR" sz="2400" kern="0" dirty="0" err="1" smtClean="0">
                <a:latin typeface="Calibri" pitchFamily="34" charset="0"/>
              </a:rPr>
              <a:t>cases</a:t>
            </a:r>
            <a:endParaRPr lang="tr-TR" sz="2400" kern="0" dirty="0" smtClean="0">
              <a:latin typeface="Calibri" pitchFamily="34" charset="0"/>
            </a:endParaRPr>
          </a:p>
          <a:p>
            <a:pPr marL="342900" indent="-342900" eaLnBrk="0" hangingPunct="0">
              <a:lnSpc>
                <a:spcPct val="90000"/>
              </a:lnSpc>
              <a:spcBef>
                <a:spcPct val="20000"/>
              </a:spcBef>
              <a:buClr>
                <a:schemeClr val="tx2"/>
              </a:buClr>
              <a:buFont typeface="Wingdings" pitchFamily="2" charset="2"/>
              <a:buNone/>
              <a:defRPr/>
            </a:pPr>
            <a:endParaRPr lang="tr-TR" sz="1000"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400" kern="0" dirty="0">
                <a:latin typeface="Calibri" pitchFamily="34" charset="0"/>
                <a:cs typeface="+mn-cs"/>
              </a:rPr>
              <a:t>					</a:t>
            </a:r>
            <a:r>
              <a:rPr lang="tr-TR" sz="2400" kern="0" dirty="0" err="1" smtClean="0">
                <a:latin typeface="Calibri" pitchFamily="34" charset="0"/>
              </a:rPr>
              <a:t>Population</a:t>
            </a:r>
            <a:r>
              <a:rPr lang="tr-TR" sz="2400" kern="0" dirty="0" smtClean="0">
                <a:latin typeface="Calibri" pitchFamily="34" charset="0"/>
              </a:rPr>
              <a:t> at risk</a:t>
            </a:r>
            <a:endParaRPr lang="tr-TR" sz="2400" kern="0" dirty="0">
              <a:latin typeface="Calibri" pitchFamily="34" charset="0"/>
              <a:cs typeface="+mn-cs"/>
            </a:endParaRPr>
          </a:p>
        </p:txBody>
      </p:sp>
      <p:sp>
        <p:nvSpPr>
          <p:cNvPr id="32771" name="Line 3"/>
          <p:cNvSpPr>
            <a:spLocks noChangeShapeType="1"/>
          </p:cNvSpPr>
          <p:nvPr/>
        </p:nvSpPr>
        <p:spPr bwMode="auto">
          <a:xfrm>
            <a:off x="3852863" y="2152650"/>
            <a:ext cx="4032250" cy="0"/>
          </a:xfrm>
          <a:prstGeom prst="line">
            <a:avLst/>
          </a:prstGeom>
          <a:noFill/>
          <a:ln w="38100">
            <a:solidFill>
              <a:srgbClr val="CC00CC"/>
            </a:solidFill>
            <a:round/>
            <a:headEnd/>
            <a:tailEnd/>
          </a:ln>
        </p:spPr>
        <p:txBody>
          <a:bodyPr/>
          <a:lstStyle/>
          <a:p>
            <a:endParaRPr lang="tr-TR"/>
          </a:p>
        </p:txBody>
      </p:sp>
      <p:sp>
        <p:nvSpPr>
          <p:cNvPr id="32772" name="Line 4"/>
          <p:cNvSpPr>
            <a:spLocks noChangeShapeType="1"/>
          </p:cNvSpPr>
          <p:nvPr/>
        </p:nvSpPr>
        <p:spPr bwMode="auto">
          <a:xfrm>
            <a:off x="3852863" y="3521075"/>
            <a:ext cx="4032250" cy="0"/>
          </a:xfrm>
          <a:prstGeom prst="line">
            <a:avLst/>
          </a:prstGeom>
          <a:noFill/>
          <a:ln w="38100">
            <a:solidFill>
              <a:srgbClr val="A50021"/>
            </a:solidFill>
            <a:round/>
            <a:headEnd/>
            <a:tailEnd/>
          </a:ln>
        </p:spPr>
        <p:txBody>
          <a:bodyPr/>
          <a:lstStyle/>
          <a:p>
            <a:endParaRPr lang="tr-TR"/>
          </a:p>
        </p:txBody>
      </p:sp>
      <p:sp>
        <p:nvSpPr>
          <p:cNvPr id="32773" name="Line 5"/>
          <p:cNvSpPr>
            <a:spLocks noChangeShapeType="1"/>
          </p:cNvSpPr>
          <p:nvPr/>
        </p:nvSpPr>
        <p:spPr bwMode="auto">
          <a:xfrm>
            <a:off x="3924300" y="5608638"/>
            <a:ext cx="2663825" cy="0"/>
          </a:xfrm>
          <a:prstGeom prst="line">
            <a:avLst/>
          </a:prstGeom>
          <a:noFill/>
          <a:ln w="38100">
            <a:solidFill>
              <a:srgbClr val="339966"/>
            </a:solidFill>
            <a:round/>
            <a:headEnd/>
            <a:tailEnd/>
          </a:ln>
        </p:spPr>
        <p:txBody>
          <a:bodyPr/>
          <a:lstStyle/>
          <a:p>
            <a:endParaRPr lang="tr-TR"/>
          </a:p>
        </p:txBody>
      </p:sp>
      <p:sp>
        <p:nvSpPr>
          <p:cNvPr id="32774" name="Rectangle 8"/>
          <p:cNvSpPr>
            <a:spLocks noGrp="1" noChangeArrowheads="1"/>
          </p:cNvSpPr>
          <p:nvPr>
            <p:ph type="title"/>
          </p:nvPr>
        </p:nvSpPr>
        <p:spPr>
          <a:xfrm>
            <a:off x="826666" y="188640"/>
            <a:ext cx="6697662" cy="701675"/>
          </a:xfrm>
          <a:noFill/>
        </p:spPr>
        <p:txBody>
          <a:bodyPr anchor="ctr">
            <a:normAutofit fontScale="90000"/>
          </a:bodyPr>
          <a:lstStyle/>
          <a:p>
            <a:pPr eaLnBrk="1" hangingPunct="1"/>
            <a:r>
              <a:rPr lang="tr-TR" b="1" dirty="0" err="1" smtClean="0">
                <a:solidFill>
                  <a:srgbClr val="FF0000"/>
                </a:solidFill>
              </a:rPr>
              <a:t>Mortality</a:t>
            </a:r>
            <a:r>
              <a:rPr lang="tr-TR" b="1" dirty="0" smtClean="0">
                <a:solidFill>
                  <a:srgbClr val="FF0000"/>
                </a:solidFill>
              </a:rPr>
              <a:t> </a:t>
            </a:r>
            <a:r>
              <a:rPr lang="tr-TR" b="1" dirty="0" err="1" smtClean="0">
                <a:solidFill>
                  <a:srgbClr val="FF0000"/>
                </a:solidFill>
              </a:rPr>
              <a:t>and</a:t>
            </a:r>
            <a:r>
              <a:rPr lang="tr-TR" b="1" dirty="0" smtClean="0">
                <a:solidFill>
                  <a:srgbClr val="FF0000"/>
                </a:solidFill>
              </a:rPr>
              <a:t> </a:t>
            </a:r>
            <a:r>
              <a:rPr lang="tr-TR" b="1" dirty="0" err="1" smtClean="0">
                <a:solidFill>
                  <a:srgbClr val="FF0000"/>
                </a:solidFill>
              </a:rPr>
              <a:t>Fatality</a:t>
            </a:r>
            <a:endParaRPr lang="en-US" b="1" dirty="0" smtClean="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5400" b="1" dirty="0" err="1" smtClean="0">
                <a:solidFill>
                  <a:srgbClr val="FF0000"/>
                </a:solidFill>
              </a:rPr>
              <a:t>Relative</a:t>
            </a:r>
            <a:r>
              <a:rPr lang="tr-TR" sz="5400" b="1" dirty="0" smtClean="0">
                <a:solidFill>
                  <a:srgbClr val="FF0000"/>
                </a:solidFill>
              </a:rPr>
              <a:t> Risk</a:t>
            </a:r>
            <a:endParaRPr lang="tr-TR" sz="5400" b="1" dirty="0">
              <a:solidFill>
                <a:srgbClr val="FF0000"/>
              </a:solidFill>
            </a:endParaRPr>
          </a:p>
        </p:txBody>
      </p:sp>
      <p:sp>
        <p:nvSpPr>
          <p:cNvPr id="3" name="2 İçerik Yer Tutucusu"/>
          <p:cNvSpPr>
            <a:spLocks noGrp="1"/>
          </p:cNvSpPr>
          <p:nvPr>
            <p:ph idx="1"/>
          </p:nvPr>
        </p:nvSpPr>
        <p:spPr>
          <a:xfrm>
            <a:off x="251520" y="1340768"/>
            <a:ext cx="8712968" cy="4785395"/>
          </a:xfrm>
        </p:spPr>
        <p:txBody>
          <a:bodyPr/>
          <a:lstStyle/>
          <a:p>
            <a:pPr>
              <a:buNone/>
            </a:pPr>
            <a:endParaRPr lang="tr-TR" dirty="0" smtClean="0"/>
          </a:p>
          <a:p>
            <a:pPr>
              <a:buNone/>
            </a:pPr>
            <a:r>
              <a:rPr lang="tr-TR" dirty="0" smtClean="0"/>
              <a:t>RR =				       =</a:t>
            </a:r>
          </a:p>
          <a:p>
            <a:pPr>
              <a:buNone/>
            </a:pPr>
            <a:endParaRPr lang="tr-TR" dirty="0" smtClean="0"/>
          </a:p>
          <a:p>
            <a:pPr>
              <a:buNone/>
            </a:pPr>
            <a:r>
              <a:rPr lang="tr-TR" dirty="0" smtClean="0"/>
              <a:t>RR= </a:t>
            </a:r>
            <a:r>
              <a:rPr lang="tr-TR" sz="2800" dirty="0" err="1" smtClean="0"/>
              <a:t>incidence</a:t>
            </a:r>
            <a:r>
              <a:rPr lang="tr-TR" sz="2800" dirty="0" smtClean="0"/>
              <a:t> in </a:t>
            </a:r>
            <a:r>
              <a:rPr lang="tr-TR" sz="2800" dirty="0" err="1" smtClean="0"/>
              <a:t>exposed</a:t>
            </a:r>
            <a:r>
              <a:rPr lang="tr-TR" sz="2800" dirty="0" smtClean="0"/>
              <a:t> / </a:t>
            </a:r>
            <a:r>
              <a:rPr lang="tr-TR" sz="2800" dirty="0" err="1" smtClean="0"/>
              <a:t>incidence</a:t>
            </a:r>
            <a:r>
              <a:rPr lang="tr-TR" sz="2800" dirty="0" smtClean="0"/>
              <a:t> in </a:t>
            </a:r>
            <a:r>
              <a:rPr lang="tr-TR" sz="2800" dirty="0" err="1" smtClean="0"/>
              <a:t>nonexposed</a:t>
            </a:r>
            <a:r>
              <a:rPr lang="tr-TR" dirty="0" smtClean="0"/>
              <a:t>	 </a:t>
            </a:r>
            <a:endParaRPr lang="tr-TR" dirty="0"/>
          </a:p>
        </p:txBody>
      </p:sp>
      <p:cxnSp>
        <p:nvCxnSpPr>
          <p:cNvPr id="5" name="4 Düz Bağlayıcı"/>
          <p:cNvCxnSpPr/>
          <p:nvPr/>
        </p:nvCxnSpPr>
        <p:spPr>
          <a:xfrm>
            <a:off x="1331640" y="2204864"/>
            <a:ext cx="3240360" cy="0"/>
          </a:xfrm>
          <a:prstGeom prst="line">
            <a:avLst/>
          </a:prstGeom>
        </p:spPr>
        <p:style>
          <a:lnRef idx="2">
            <a:schemeClr val="dk1"/>
          </a:lnRef>
          <a:fillRef idx="0">
            <a:schemeClr val="dk1"/>
          </a:fillRef>
          <a:effectRef idx="1">
            <a:schemeClr val="dk1"/>
          </a:effectRef>
          <a:fontRef idx="minor">
            <a:schemeClr val="tx1"/>
          </a:fontRef>
        </p:style>
      </p:cxnSp>
      <p:sp>
        <p:nvSpPr>
          <p:cNvPr id="6" name="5 Metin kutusu"/>
          <p:cNvSpPr txBox="1"/>
          <p:nvPr/>
        </p:nvSpPr>
        <p:spPr>
          <a:xfrm>
            <a:off x="1436587" y="1671191"/>
            <a:ext cx="2919389" cy="461665"/>
          </a:xfrm>
          <a:prstGeom prst="rect">
            <a:avLst/>
          </a:prstGeom>
          <a:noFill/>
        </p:spPr>
        <p:txBody>
          <a:bodyPr wrap="none" rtlCol="0">
            <a:spAutoFit/>
          </a:bodyPr>
          <a:lstStyle/>
          <a:p>
            <a:r>
              <a:rPr lang="tr-TR" sz="2400" dirty="0" smtClean="0"/>
              <a:t>Risk of </a:t>
            </a:r>
            <a:r>
              <a:rPr lang="tr-TR" sz="2400" dirty="0" err="1" smtClean="0"/>
              <a:t>exposed</a:t>
            </a:r>
            <a:r>
              <a:rPr lang="tr-TR" sz="2400" dirty="0" smtClean="0"/>
              <a:t> </a:t>
            </a:r>
            <a:r>
              <a:rPr lang="tr-TR" sz="2400" dirty="0" err="1" smtClean="0"/>
              <a:t>group</a:t>
            </a:r>
            <a:endParaRPr lang="tr-TR" sz="2400" dirty="0"/>
          </a:p>
        </p:txBody>
      </p:sp>
      <p:sp>
        <p:nvSpPr>
          <p:cNvPr id="7" name="6 Metin kutusu"/>
          <p:cNvSpPr txBox="1"/>
          <p:nvPr/>
        </p:nvSpPr>
        <p:spPr>
          <a:xfrm>
            <a:off x="1403648" y="2276872"/>
            <a:ext cx="3405099" cy="461665"/>
          </a:xfrm>
          <a:prstGeom prst="rect">
            <a:avLst/>
          </a:prstGeom>
          <a:noFill/>
        </p:spPr>
        <p:txBody>
          <a:bodyPr wrap="none" rtlCol="0">
            <a:spAutoFit/>
          </a:bodyPr>
          <a:lstStyle/>
          <a:p>
            <a:r>
              <a:rPr lang="tr-TR" sz="2400" dirty="0" smtClean="0"/>
              <a:t>Risk of </a:t>
            </a:r>
            <a:r>
              <a:rPr lang="tr-TR" sz="2400" dirty="0" err="1" smtClean="0"/>
              <a:t>nonexposed</a:t>
            </a:r>
            <a:r>
              <a:rPr lang="tr-TR" sz="2400" dirty="0" smtClean="0"/>
              <a:t> </a:t>
            </a:r>
            <a:r>
              <a:rPr lang="tr-TR" sz="2400" dirty="0" err="1" smtClean="0"/>
              <a:t>group</a:t>
            </a:r>
            <a:endParaRPr lang="tr-TR" sz="2400" dirty="0"/>
          </a:p>
        </p:txBody>
      </p:sp>
      <p:graphicFrame>
        <p:nvGraphicFramePr>
          <p:cNvPr id="9" name="8 Tablo"/>
          <p:cNvGraphicFramePr>
            <a:graphicFrameLocks noGrp="1"/>
          </p:cNvGraphicFramePr>
          <p:nvPr/>
        </p:nvGraphicFramePr>
        <p:xfrm>
          <a:off x="827584" y="3789040"/>
          <a:ext cx="7344816" cy="2808312"/>
        </p:xfrm>
        <a:graphic>
          <a:graphicData uri="http://schemas.openxmlformats.org/drawingml/2006/table">
            <a:tbl>
              <a:tblPr firstRow="1" bandRow="1">
                <a:tableStyleId>{5C22544A-7EE6-4342-B048-85BDC9FD1C3A}</a:tableStyleId>
              </a:tblPr>
              <a:tblGrid>
                <a:gridCol w="2448272"/>
                <a:gridCol w="2448272"/>
                <a:gridCol w="2448272"/>
              </a:tblGrid>
              <a:tr h="936104">
                <a:tc>
                  <a:txBody>
                    <a:bodyPr/>
                    <a:lstStyle/>
                    <a:p>
                      <a:endParaRPr lang="tr-TR" sz="3200" b="1" dirty="0"/>
                    </a:p>
                  </a:txBody>
                  <a:tcPr/>
                </a:tc>
                <a:tc>
                  <a:txBody>
                    <a:bodyPr/>
                    <a:lstStyle/>
                    <a:p>
                      <a:r>
                        <a:rPr lang="tr-TR" sz="3200" b="1" dirty="0" err="1" smtClean="0"/>
                        <a:t>Outcome</a:t>
                      </a:r>
                      <a:endParaRPr lang="tr-TR" sz="3200" b="1" dirty="0"/>
                    </a:p>
                  </a:txBody>
                  <a:tcPr/>
                </a:tc>
                <a:tc>
                  <a:txBody>
                    <a:bodyPr/>
                    <a:lstStyle/>
                    <a:p>
                      <a:r>
                        <a:rPr lang="tr-TR" sz="3200" b="1" dirty="0" smtClean="0"/>
                        <a:t>No </a:t>
                      </a:r>
                      <a:r>
                        <a:rPr lang="tr-TR" sz="3200" b="1" dirty="0" err="1" smtClean="0"/>
                        <a:t>outcome</a:t>
                      </a:r>
                      <a:endParaRPr lang="tr-TR" sz="3200" b="1" dirty="0"/>
                    </a:p>
                  </a:txBody>
                  <a:tcPr/>
                </a:tc>
              </a:tr>
              <a:tr h="936104">
                <a:tc>
                  <a:txBody>
                    <a:bodyPr/>
                    <a:lstStyle/>
                    <a:p>
                      <a:r>
                        <a:rPr lang="tr-TR" sz="3200" b="1" dirty="0" err="1" smtClean="0"/>
                        <a:t>Exposed</a:t>
                      </a:r>
                      <a:endParaRPr lang="tr-TR" sz="3200" b="1" dirty="0"/>
                    </a:p>
                  </a:txBody>
                  <a:tcPr/>
                </a:tc>
                <a:tc>
                  <a:txBody>
                    <a:bodyPr/>
                    <a:lstStyle/>
                    <a:p>
                      <a:r>
                        <a:rPr lang="tr-TR" sz="3200" b="1" dirty="0" smtClean="0"/>
                        <a:t>a</a:t>
                      </a:r>
                      <a:endParaRPr lang="tr-TR" sz="3200" b="1" dirty="0"/>
                    </a:p>
                  </a:txBody>
                  <a:tcPr/>
                </a:tc>
                <a:tc>
                  <a:txBody>
                    <a:bodyPr/>
                    <a:lstStyle/>
                    <a:p>
                      <a:r>
                        <a:rPr lang="tr-TR" sz="3200" b="1" dirty="0" smtClean="0"/>
                        <a:t>b</a:t>
                      </a:r>
                      <a:endParaRPr lang="tr-TR" sz="3200" b="1" dirty="0"/>
                    </a:p>
                  </a:txBody>
                  <a:tcPr/>
                </a:tc>
              </a:tr>
              <a:tr h="936104">
                <a:tc>
                  <a:txBody>
                    <a:bodyPr/>
                    <a:lstStyle/>
                    <a:p>
                      <a:r>
                        <a:rPr lang="tr-TR" sz="3200" b="1" dirty="0" err="1" smtClean="0"/>
                        <a:t>Nonexposed</a:t>
                      </a:r>
                      <a:endParaRPr lang="tr-TR" sz="3200" b="1" dirty="0"/>
                    </a:p>
                  </a:txBody>
                  <a:tcPr/>
                </a:tc>
                <a:tc>
                  <a:txBody>
                    <a:bodyPr/>
                    <a:lstStyle/>
                    <a:p>
                      <a:r>
                        <a:rPr lang="tr-TR" sz="3200" b="1" dirty="0" smtClean="0"/>
                        <a:t>c</a:t>
                      </a:r>
                      <a:endParaRPr lang="tr-TR" sz="3200" b="1" dirty="0"/>
                    </a:p>
                  </a:txBody>
                  <a:tcPr/>
                </a:tc>
                <a:tc>
                  <a:txBody>
                    <a:bodyPr/>
                    <a:lstStyle/>
                    <a:p>
                      <a:r>
                        <a:rPr lang="tr-TR" sz="3200" b="1" dirty="0" smtClean="0"/>
                        <a:t>d</a:t>
                      </a:r>
                      <a:endParaRPr lang="tr-TR" sz="3200" b="1" dirty="0"/>
                    </a:p>
                  </a:txBody>
                  <a:tcPr/>
                </a:tc>
              </a:tr>
            </a:tbl>
          </a:graphicData>
        </a:graphic>
      </p:graphicFrame>
      <p:cxnSp>
        <p:nvCxnSpPr>
          <p:cNvPr id="10" name="9 Düz Bağlayıcı"/>
          <p:cNvCxnSpPr/>
          <p:nvPr/>
        </p:nvCxnSpPr>
        <p:spPr>
          <a:xfrm>
            <a:off x="5292080" y="2204864"/>
            <a:ext cx="3240360" cy="0"/>
          </a:xfrm>
          <a:prstGeom prst="line">
            <a:avLst/>
          </a:prstGeom>
        </p:spPr>
        <p:style>
          <a:lnRef idx="2">
            <a:schemeClr val="dk1"/>
          </a:lnRef>
          <a:fillRef idx="0">
            <a:schemeClr val="dk1"/>
          </a:fillRef>
          <a:effectRef idx="1">
            <a:schemeClr val="dk1"/>
          </a:effectRef>
          <a:fontRef idx="minor">
            <a:schemeClr val="tx1"/>
          </a:fontRef>
        </p:style>
      </p:cxnSp>
      <p:sp>
        <p:nvSpPr>
          <p:cNvPr id="11" name="10 Metin kutusu"/>
          <p:cNvSpPr txBox="1"/>
          <p:nvPr/>
        </p:nvSpPr>
        <p:spPr>
          <a:xfrm>
            <a:off x="5940152" y="1628800"/>
            <a:ext cx="1617751" cy="523220"/>
          </a:xfrm>
          <a:prstGeom prst="rect">
            <a:avLst/>
          </a:prstGeom>
          <a:noFill/>
        </p:spPr>
        <p:txBody>
          <a:bodyPr wrap="none" rtlCol="0">
            <a:spAutoFit/>
          </a:bodyPr>
          <a:lstStyle/>
          <a:p>
            <a:r>
              <a:rPr lang="tr-TR" sz="2800" b="1" dirty="0" smtClean="0"/>
              <a:t>a / (a + b)</a:t>
            </a:r>
            <a:endParaRPr lang="tr-TR" sz="2800" b="1" dirty="0"/>
          </a:p>
        </p:txBody>
      </p:sp>
      <p:sp>
        <p:nvSpPr>
          <p:cNvPr id="12" name="11 Metin kutusu"/>
          <p:cNvSpPr txBox="1"/>
          <p:nvPr/>
        </p:nvSpPr>
        <p:spPr>
          <a:xfrm>
            <a:off x="5940152" y="2204864"/>
            <a:ext cx="1563248" cy="523220"/>
          </a:xfrm>
          <a:prstGeom prst="rect">
            <a:avLst/>
          </a:prstGeom>
          <a:noFill/>
        </p:spPr>
        <p:txBody>
          <a:bodyPr wrap="none" rtlCol="0">
            <a:spAutoFit/>
          </a:bodyPr>
          <a:lstStyle/>
          <a:p>
            <a:r>
              <a:rPr lang="tr-TR" sz="2800" b="1" dirty="0" smtClean="0"/>
              <a:t>c / (c + d)</a:t>
            </a:r>
            <a:endParaRPr lang="tr-TR" sz="28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8575" y="352425"/>
            <a:ext cx="9086850" cy="61531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80963" y="781050"/>
            <a:ext cx="8982075" cy="52959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064896" cy="1143000"/>
          </a:xfrm>
        </p:spPr>
        <p:txBody>
          <a:bodyPr>
            <a:normAutofit fontScale="90000"/>
          </a:bodyPr>
          <a:lstStyle/>
          <a:p>
            <a:r>
              <a:rPr lang="tr-TR" b="1" dirty="0" err="1" smtClean="0">
                <a:solidFill>
                  <a:srgbClr val="FF0000"/>
                </a:solidFill>
              </a:rPr>
              <a:t>When</a:t>
            </a:r>
            <a:r>
              <a:rPr lang="tr-TR" b="1" dirty="0" smtClean="0">
                <a:solidFill>
                  <a:srgbClr val="FF0000"/>
                </a:solidFill>
              </a:rPr>
              <a:t> OR is </a:t>
            </a:r>
            <a:r>
              <a:rPr lang="tr-TR" b="1" dirty="0" err="1" smtClean="0">
                <a:solidFill>
                  <a:srgbClr val="FF0000"/>
                </a:solidFill>
              </a:rPr>
              <a:t>close</a:t>
            </a:r>
            <a:r>
              <a:rPr lang="tr-TR" b="1" dirty="0" smtClean="0">
                <a:solidFill>
                  <a:srgbClr val="FF0000"/>
                </a:solidFill>
              </a:rPr>
              <a:t> </a:t>
            </a:r>
            <a:r>
              <a:rPr lang="tr-TR" b="1" dirty="0" err="1" smtClean="0">
                <a:solidFill>
                  <a:srgbClr val="FF0000"/>
                </a:solidFill>
              </a:rPr>
              <a:t>to</a:t>
            </a:r>
            <a:r>
              <a:rPr lang="tr-TR" b="1" dirty="0" smtClean="0">
                <a:solidFill>
                  <a:srgbClr val="FF0000"/>
                </a:solidFill>
              </a:rPr>
              <a:t> RR: </a:t>
            </a:r>
            <a:br>
              <a:rPr lang="tr-TR" b="1" dirty="0" smtClean="0">
                <a:solidFill>
                  <a:srgbClr val="FF0000"/>
                </a:solidFill>
              </a:rPr>
            </a:br>
            <a:r>
              <a:rPr lang="tr-TR" b="1" dirty="0" err="1" smtClean="0">
                <a:solidFill>
                  <a:srgbClr val="FF0000"/>
                </a:solidFill>
              </a:rPr>
              <a:t>Rare</a:t>
            </a:r>
            <a:r>
              <a:rPr lang="tr-TR" b="1" dirty="0" smtClean="0">
                <a:solidFill>
                  <a:srgbClr val="FF0000"/>
                </a:solidFill>
              </a:rPr>
              <a:t> </a:t>
            </a:r>
            <a:r>
              <a:rPr lang="tr-TR" b="1" dirty="0" err="1" smtClean="0">
                <a:solidFill>
                  <a:srgbClr val="FF0000"/>
                </a:solidFill>
              </a:rPr>
              <a:t>disease</a:t>
            </a:r>
            <a:r>
              <a:rPr lang="tr-TR" b="1" dirty="0" smtClean="0">
                <a:solidFill>
                  <a:srgbClr val="FF0000"/>
                </a:solidFill>
              </a:rPr>
              <a:t> </a:t>
            </a:r>
            <a:r>
              <a:rPr lang="tr-TR" b="1" dirty="0" err="1" smtClean="0">
                <a:solidFill>
                  <a:srgbClr val="FF0000"/>
                </a:solidFill>
              </a:rPr>
              <a:t>assumption</a:t>
            </a:r>
            <a:endParaRPr lang="tr-TR" b="1" dirty="0">
              <a:solidFill>
                <a:srgbClr val="FF0000"/>
              </a:solidFill>
            </a:endParaRPr>
          </a:p>
        </p:txBody>
      </p:sp>
      <p:sp>
        <p:nvSpPr>
          <p:cNvPr id="3" name="2 İçerik Yer Tutucusu"/>
          <p:cNvSpPr>
            <a:spLocks noGrp="1"/>
          </p:cNvSpPr>
          <p:nvPr>
            <p:ph idx="1"/>
          </p:nvPr>
        </p:nvSpPr>
        <p:spPr/>
        <p:txBody>
          <a:bodyPr/>
          <a:lstStyle/>
          <a:p>
            <a:pPr>
              <a:buNone/>
            </a:pPr>
            <a:r>
              <a:rPr lang="tr-TR" dirty="0" smtClean="0"/>
              <a:t>          </a:t>
            </a:r>
          </a:p>
          <a:p>
            <a:pPr>
              <a:buNone/>
            </a:pPr>
            <a:r>
              <a:rPr lang="tr-TR" dirty="0" smtClean="0"/>
              <a:t>RR= 		        =		  =		      = OR	  </a:t>
            </a:r>
            <a:endParaRPr lang="tr-TR" dirty="0"/>
          </a:p>
        </p:txBody>
      </p:sp>
      <p:cxnSp>
        <p:nvCxnSpPr>
          <p:cNvPr id="6" name="5 Düz Bağlayıcı"/>
          <p:cNvCxnSpPr/>
          <p:nvPr/>
        </p:nvCxnSpPr>
        <p:spPr>
          <a:xfrm>
            <a:off x="1331640" y="2492896"/>
            <a:ext cx="1584176" cy="0"/>
          </a:xfrm>
          <a:prstGeom prst="line">
            <a:avLst/>
          </a:prstGeom>
        </p:spPr>
        <p:style>
          <a:lnRef idx="2">
            <a:schemeClr val="dk1"/>
          </a:lnRef>
          <a:fillRef idx="0">
            <a:schemeClr val="dk1"/>
          </a:fillRef>
          <a:effectRef idx="1">
            <a:schemeClr val="dk1"/>
          </a:effectRef>
          <a:fontRef idx="minor">
            <a:schemeClr val="tx1"/>
          </a:fontRef>
        </p:style>
      </p:cxnSp>
      <p:sp>
        <p:nvSpPr>
          <p:cNvPr id="7" name="6 Metin kutusu"/>
          <p:cNvSpPr txBox="1"/>
          <p:nvPr/>
        </p:nvSpPr>
        <p:spPr>
          <a:xfrm>
            <a:off x="1331640" y="1772816"/>
            <a:ext cx="1502334" cy="584775"/>
          </a:xfrm>
          <a:prstGeom prst="rect">
            <a:avLst/>
          </a:prstGeom>
          <a:noFill/>
        </p:spPr>
        <p:txBody>
          <a:bodyPr wrap="none" rtlCol="0">
            <a:spAutoFit/>
          </a:bodyPr>
          <a:lstStyle/>
          <a:p>
            <a:r>
              <a:rPr lang="tr-TR" sz="3200" dirty="0" smtClean="0"/>
              <a:t>a/ (</a:t>
            </a:r>
            <a:r>
              <a:rPr lang="tr-TR" sz="3200" b="1" dirty="0" smtClean="0">
                <a:solidFill>
                  <a:srgbClr val="FF0000"/>
                </a:solidFill>
              </a:rPr>
              <a:t>a</a:t>
            </a:r>
            <a:r>
              <a:rPr lang="tr-TR" sz="3200" dirty="0" smtClean="0"/>
              <a:t>+b)</a:t>
            </a:r>
            <a:endParaRPr lang="tr-TR" sz="3200" dirty="0"/>
          </a:p>
        </p:txBody>
      </p:sp>
      <p:sp>
        <p:nvSpPr>
          <p:cNvPr id="8" name="7 Metin kutusu"/>
          <p:cNvSpPr txBox="1"/>
          <p:nvPr/>
        </p:nvSpPr>
        <p:spPr>
          <a:xfrm>
            <a:off x="1341474" y="2636912"/>
            <a:ext cx="1454244" cy="584775"/>
          </a:xfrm>
          <a:prstGeom prst="rect">
            <a:avLst/>
          </a:prstGeom>
          <a:noFill/>
        </p:spPr>
        <p:txBody>
          <a:bodyPr wrap="none" rtlCol="0">
            <a:spAutoFit/>
          </a:bodyPr>
          <a:lstStyle/>
          <a:p>
            <a:r>
              <a:rPr lang="tr-TR" sz="3200" dirty="0" smtClean="0"/>
              <a:t>c/ (</a:t>
            </a:r>
            <a:r>
              <a:rPr lang="tr-TR" sz="3200" b="1" dirty="0" smtClean="0">
                <a:solidFill>
                  <a:srgbClr val="FF0000"/>
                </a:solidFill>
              </a:rPr>
              <a:t>c</a:t>
            </a:r>
            <a:r>
              <a:rPr lang="tr-TR" sz="3200" dirty="0" smtClean="0"/>
              <a:t>+d)</a:t>
            </a:r>
            <a:endParaRPr lang="tr-TR" sz="3200" dirty="0"/>
          </a:p>
        </p:txBody>
      </p:sp>
      <p:cxnSp>
        <p:nvCxnSpPr>
          <p:cNvPr id="9" name="8 Düz Bağlayıcı"/>
          <p:cNvCxnSpPr/>
          <p:nvPr/>
        </p:nvCxnSpPr>
        <p:spPr>
          <a:xfrm>
            <a:off x="3491880" y="2492896"/>
            <a:ext cx="1584176" cy="0"/>
          </a:xfrm>
          <a:prstGeom prst="line">
            <a:avLst/>
          </a:prstGeom>
        </p:spPr>
        <p:style>
          <a:lnRef idx="2">
            <a:schemeClr val="dk1"/>
          </a:lnRef>
          <a:fillRef idx="0">
            <a:schemeClr val="dk1"/>
          </a:fillRef>
          <a:effectRef idx="1">
            <a:schemeClr val="dk1"/>
          </a:effectRef>
          <a:fontRef idx="minor">
            <a:schemeClr val="tx1"/>
          </a:fontRef>
        </p:style>
      </p:cxnSp>
      <p:cxnSp>
        <p:nvCxnSpPr>
          <p:cNvPr id="10" name="9 Düz Bağlayıcı"/>
          <p:cNvCxnSpPr/>
          <p:nvPr/>
        </p:nvCxnSpPr>
        <p:spPr>
          <a:xfrm>
            <a:off x="5796136" y="2492896"/>
            <a:ext cx="1584176" cy="0"/>
          </a:xfrm>
          <a:prstGeom prst="line">
            <a:avLst/>
          </a:prstGeom>
        </p:spPr>
        <p:style>
          <a:lnRef idx="2">
            <a:schemeClr val="dk1"/>
          </a:lnRef>
          <a:fillRef idx="0">
            <a:schemeClr val="dk1"/>
          </a:fillRef>
          <a:effectRef idx="1">
            <a:schemeClr val="dk1"/>
          </a:effectRef>
          <a:fontRef idx="minor">
            <a:schemeClr val="tx1"/>
          </a:fontRef>
        </p:style>
      </p:cxnSp>
      <p:sp>
        <p:nvSpPr>
          <p:cNvPr id="11" name="10 Metin kutusu"/>
          <p:cNvSpPr txBox="1"/>
          <p:nvPr/>
        </p:nvSpPr>
        <p:spPr>
          <a:xfrm>
            <a:off x="3722087" y="1772816"/>
            <a:ext cx="1035861" cy="584775"/>
          </a:xfrm>
          <a:prstGeom prst="rect">
            <a:avLst/>
          </a:prstGeom>
          <a:noFill/>
        </p:spPr>
        <p:txBody>
          <a:bodyPr wrap="none" rtlCol="0">
            <a:spAutoFit/>
          </a:bodyPr>
          <a:lstStyle/>
          <a:p>
            <a:r>
              <a:rPr lang="tr-TR" sz="3200" dirty="0" smtClean="0"/>
              <a:t> a / b</a:t>
            </a:r>
            <a:endParaRPr lang="tr-TR" sz="3200" dirty="0"/>
          </a:p>
        </p:txBody>
      </p:sp>
      <p:sp>
        <p:nvSpPr>
          <p:cNvPr id="12" name="11 Metin kutusu"/>
          <p:cNvSpPr txBox="1"/>
          <p:nvPr/>
        </p:nvSpPr>
        <p:spPr>
          <a:xfrm>
            <a:off x="3779912" y="2636912"/>
            <a:ext cx="1011815" cy="584775"/>
          </a:xfrm>
          <a:prstGeom prst="rect">
            <a:avLst/>
          </a:prstGeom>
          <a:noFill/>
        </p:spPr>
        <p:txBody>
          <a:bodyPr wrap="none" rtlCol="0">
            <a:spAutoFit/>
          </a:bodyPr>
          <a:lstStyle/>
          <a:p>
            <a:r>
              <a:rPr lang="tr-TR" sz="3200" dirty="0" smtClean="0"/>
              <a:t> c / d</a:t>
            </a:r>
            <a:endParaRPr lang="tr-TR" sz="3200" dirty="0"/>
          </a:p>
        </p:txBody>
      </p:sp>
      <p:sp>
        <p:nvSpPr>
          <p:cNvPr id="13" name="12 Metin kutusu"/>
          <p:cNvSpPr txBox="1"/>
          <p:nvPr/>
        </p:nvSpPr>
        <p:spPr>
          <a:xfrm>
            <a:off x="5940152" y="1772816"/>
            <a:ext cx="877163" cy="584775"/>
          </a:xfrm>
          <a:prstGeom prst="rect">
            <a:avLst/>
          </a:prstGeom>
          <a:noFill/>
        </p:spPr>
        <p:txBody>
          <a:bodyPr wrap="none" rtlCol="0">
            <a:spAutoFit/>
          </a:bodyPr>
          <a:lstStyle/>
          <a:p>
            <a:r>
              <a:rPr lang="tr-TR" sz="3200" dirty="0" smtClean="0"/>
              <a:t>   ad</a:t>
            </a:r>
            <a:endParaRPr lang="tr-TR" sz="3200" dirty="0"/>
          </a:p>
        </p:txBody>
      </p:sp>
      <p:sp>
        <p:nvSpPr>
          <p:cNvPr id="14" name="13 Metin kutusu"/>
          <p:cNvSpPr txBox="1"/>
          <p:nvPr/>
        </p:nvSpPr>
        <p:spPr>
          <a:xfrm>
            <a:off x="6012160" y="2636912"/>
            <a:ext cx="760144" cy="584775"/>
          </a:xfrm>
          <a:prstGeom prst="rect">
            <a:avLst/>
          </a:prstGeom>
          <a:noFill/>
        </p:spPr>
        <p:txBody>
          <a:bodyPr wrap="none" rtlCol="0">
            <a:spAutoFit/>
          </a:bodyPr>
          <a:lstStyle/>
          <a:p>
            <a:r>
              <a:rPr lang="tr-TR" sz="3200" dirty="0" smtClean="0"/>
              <a:t>  </a:t>
            </a:r>
            <a:r>
              <a:rPr lang="tr-TR" sz="3200" dirty="0" err="1" smtClean="0"/>
              <a:t>bc</a:t>
            </a:r>
            <a:endParaRPr lang="tr-TR" sz="3200" dirty="0"/>
          </a:p>
        </p:txBody>
      </p:sp>
      <p:graphicFrame>
        <p:nvGraphicFramePr>
          <p:cNvPr id="15" name="14 Tablo"/>
          <p:cNvGraphicFramePr>
            <a:graphicFrameLocks noGrp="1"/>
          </p:cNvGraphicFramePr>
          <p:nvPr/>
        </p:nvGraphicFramePr>
        <p:xfrm>
          <a:off x="683568" y="3645025"/>
          <a:ext cx="7200801" cy="2304255"/>
        </p:xfrm>
        <a:graphic>
          <a:graphicData uri="http://schemas.openxmlformats.org/drawingml/2006/table">
            <a:tbl>
              <a:tblPr firstRow="1" bandRow="1">
                <a:tableStyleId>{616DA210-FB5B-4158-B5E0-FEB733F419BA}</a:tableStyleId>
              </a:tblPr>
              <a:tblGrid>
                <a:gridCol w="2400267"/>
                <a:gridCol w="2400267"/>
                <a:gridCol w="2400267"/>
              </a:tblGrid>
              <a:tr h="768085">
                <a:tc>
                  <a:txBody>
                    <a:bodyPr/>
                    <a:lstStyle/>
                    <a:p>
                      <a:pPr algn="ctr"/>
                      <a:endParaRPr lang="tr-TR" sz="3200" b="0" dirty="0"/>
                    </a:p>
                  </a:txBody>
                  <a:tcPr/>
                </a:tc>
                <a:tc>
                  <a:txBody>
                    <a:bodyPr/>
                    <a:lstStyle/>
                    <a:p>
                      <a:pPr algn="ctr"/>
                      <a:r>
                        <a:rPr lang="tr-TR" sz="3200" b="0" dirty="0" err="1" smtClean="0"/>
                        <a:t>Disease</a:t>
                      </a:r>
                      <a:endParaRPr lang="tr-TR" sz="3200" b="0" dirty="0"/>
                    </a:p>
                  </a:txBody>
                  <a:tcPr/>
                </a:tc>
                <a:tc>
                  <a:txBody>
                    <a:bodyPr/>
                    <a:lstStyle/>
                    <a:p>
                      <a:pPr algn="ctr"/>
                      <a:r>
                        <a:rPr lang="tr-TR" sz="3200" b="0" dirty="0" smtClean="0"/>
                        <a:t>No </a:t>
                      </a:r>
                      <a:r>
                        <a:rPr lang="tr-TR" sz="3200" b="0" dirty="0" err="1" smtClean="0"/>
                        <a:t>disease</a:t>
                      </a:r>
                      <a:endParaRPr lang="tr-TR" sz="3200" b="0" dirty="0"/>
                    </a:p>
                  </a:txBody>
                  <a:tcPr/>
                </a:tc>
              </a:tr>
              <a:tr h="768085">
                <a:tc>
                  <a:txBody>
                    <a:bodyPr/>
                    <a:lstStyle/>
                    <a:p>
                      <a:pPr algn="ctr"/>
                      <a:r>
                        <a:rPr lang="tr-TR" sz="3200" b="0" dirty="0" err="1" smtClean="0"/>
                        <a:t>exposed</a:t>
                      </a:r>
                      <a:endParaRPr lang="tr-TR" sz="3200" b="0" dirty="0"/>
                    </a:p>
                  </a:txBody>
                  <a:tcPr/>
                </a:tc>
                <a:tc>
                  <a:txBody>
                    <a:bodyPr/>
                    <a:lstStyle/>
                    <a:p>
                      <a:pPr algn="ctr"/>
                      <a:r>
                        <a:rPr lang="tr-TR" sz="3200" b="1" dirty="0" smtClean="0">
                          <a:solidFill>
                            <a:srgbClr val="FF0000"/>
                          </a:solidFill>
                        </a:rPr>
                        <a:t>a</a:t>
                      </a:r>
                      <a:endParaRPr lang="tr-TR" sz="3200" b="1" dirty="0">
                        <a:solidFill>
                          <a:srgbClr val="FF0000"/>
                        </a:solidFill>
                      </a:endParaRPr>
                    </a:p>
                  </a:txBody>
                  <a:tcPr/>
                </a:tc>
                <a:tc>
                  <a:txBody>
                    <a:bodyPr/>
                    <a:lstStyle/>
                    <a:p>
                      <a:pPr algn="ctr"/>
                      <a:r>
                        <a:rPr lang="tr-TR" sz="3200" b="0" dirty="0" smtClean="0"/>
                        <a:t>b</a:t>
                      </a:r>
                      <a:endParaRPr lang="tr-TR" sz="3200" b="0" dirty="0"/>
                    </a:p>
                  </a:txBody>
                  <a:tcPr/>
                </a:tc>
              </a:tr>
              <a:tr h="768085">
                <a:tc>
                  <a:txBody>
                    <a:bodyPr/>
                    <a:lstStyle/>
                    <a:p>
                      <a:pPr algn="ctr"/>
                      <a:r>
                        <a:rPr lang="tr-TR" sz="3200" b="0" dirty="0" err="1" smtClean="0"/>
                        <a:t>Nonexposed</a:t>
                      </a:r>
                      <a:endParaRPr lang="tr-TR" sz="3200" b="0" dirty="0"/>
                    </a:p>
                  </a:txBody>
                  <a:tcPr/>
                </a:tc>
                <a:tc>
                  <a:txBody>
                    <a:bodyPr/>
                    <a:lstStyle/>
                    <a:p>
                      <a:pPr algn="ctr"/>
                      <a:r>
                        <a:rPr lang="tr-TR" sz="3200" b="1" dirty="0" smtClean="0">
                          <a:solidFill>
                            <a:srgbClr val="FF0000"/>
                          </a:solidFill>
                        </a:rPr>
                        <a:t>c</a:t>
                      </a:r>
                      <a:endParaRPr lang="tr-TR" sz="3200" b="1" dirty="0">
                        <a:solidFill>
                          <a:srgbClr val="FF0000"/>
                        </a:solidFill>
                      </a:endParaRPr>
                    </a:p>
                  </a:txBody>
                  <a:tcPr/>
                </a:tc>
                <a:tc>
                  <a:txBody>
                    <a:bodyPr/>
                    <a:lstStyle/>
                    <a:p>
                      <a:pPr algn="ctr"/>
                      <a:r>
                        <a:rPr lang="tr-TR" sz="3200" b="0" dirty="0" smtClean="0"/>
                        <a:t>d</a:t>
                      </a:r>
                      <a:endParaRPr lang="tr-TR" sz="3200" b="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z="3600" b="1">
                <a:solidFill>
                  <a:srgbClr val="FF0000"/>
                </a:solidFill>
                <a:latin typeface="Calibri" charset="0"/>
              </a:rPr>
              <a:t>The  Confidence Interval for the Effect Size</a:t>
            </a:r>
          </a:p>
        </p:txBody>
      </p:sp>
      <p:graphicFrame>
        <p:nvGraphicFramePr>
          <p:cNvPr id="44034" name="Object 2"/>
          <p:cNvGraphicFramePr>
            <a:graphicFrameLocks noChangeAspect="1"/>
          </p:cNvGraphicFramePr>
          <p:nvPr/>
        </p:nvGraphicFramePr>
        <p:xfrm>
          <a:off x="2598738" y="1268413"/>
          <a:ext cx="2954337" cy="1290637"/>
        </p:xfrm>
        <a:graphic>
          <a:graphicData uri="http://schemas.openxmlformats.org/presentationml/2006/ole">
            <mc:AlternateContent xmlns:mc="http://schemas.openxmlformats.org/markup-compatibility/2006">
              <mc:Choice xmlns:v="urn:schemas-microsoft-com:vml" Requires="v">
                <p:oleObj spid="_x0000_s2110" name="Equation" r:id="rId3" imgW="901700" imgH="393700" progId="Equation.3">
                  <p:embed/>
                </p:oleObj>
              </mc:Choice>
              <mc:Fallback>
                <p:oleObj name="Equation" r:id="rId3" imgW="9017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738" y="1268413"/>
                        <a:ext cx="2954337"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5" name="Object 3"/>
          <p:cNvGraphicFramePr>
            <a:graphicFrameLocks noChangeAspect="1"/>
          </p:cNvGraphicFramePr>
          <p:nvPr/>
        </p:nvGraphicFramePr>
        <p:xfrm>
          <a:off x="2192338" y="2908300"/>
          <a:ext cx="3689350" cy="1241425"/>
        </p:xfrm>
        <a:graphic>
          <a:graphicData uri="http://schemas.openxmlformats.org/presentationml/2006/ole">
            <mc:AlternateContent xmlns:mc="http://schemas.openxmlformats.org/markup-compatibility/2006">
              <mc:Choice xmlns:v="urn:schemas-microsoft-com:vml" Requires="v">
                <p:oleObj spid="_x0000_s2111" name="Equation" r:id="rId5" imgW="1282700" imgH="431800" progId="Equation.3">
                  <p:embed/>
                </p:oleObj>
              </mc:Choice>
              <mc:Fallback>
                <p:oleObj name="Equation" r:id="rId5" imgW="12827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338" y="2908300"/>
                        <a:ext cx="36893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6" name="Object 4"/>
          <p:cNvGraphicFramePr>
            <a:graphicFrameLocks noChangeAspect="1"/>
          </p:cNvGraphicFramePr>
          <p:nvPr/>
        </p:nvGraphicFramePr>
        <p:xfrm>
          <a:off x="171450" y="4581525"/>
          <a:ext cx="8864600" cy="987425"/>
        </p:xfrm>
        <a:graphic>
          <a:graphicData uri="http://schemas.openxmlformats.org/presentationml/2006/ole">
            <mc:AlternateContent xmlns:mc="http://schemas.openxmlformats.org/markup-compatibility/2006">
              <mc:Choice xmlns:v="urn:schemas-microsoft-com:vml" Requires="v">
                <p:oleObj spid="_x0000_s2112" name="Equation" r:id="rId7" imgW="3530600" imgH="393700" progId="Equation.3">
                  <p:embed/>
                </p:oleObj>
              </mc:Choice>
              <mc:Fallback>
                <p:oleObj name="Equation" r:id="rId7" imgW="35306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50" y="4581525"/>
                        <a:ext cx="88646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0741728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765175"/>
            <a:ext cx="611028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089720"/>
      </p:ext>
    </p:extLst>
  </p:cSld>
  <p:clrMapOvr>
    <a:masterClrMapping/>
  </p:clrMapOvr>
  <p:transition xmlns:p14="http://schemas.microsoft.com/office/powerpoint/2010/mai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274638"/>
            <a:ext cx="8229600" cy="706437"/>
          </a:xfrm>
        </p:spPr>
        <p:txBody>
          <a:bodyPr>
            <a:normAutofit fontScale="90000"/>
          </a:bodyPr>
          <a:lstStyle/>
          <a:p>
            <a:pPr eaLnBrk="1" hangingPunct="1"/>
            <a:r>
              <a:rPr lang="en-US" b="1">
                <a:solidFill>
                  <a:srgbClr val="FF0000"/>
                </a:solidFill>
                <a:latin typeface="Calibri" charset="0"/>
              </a:rPr>
              <a:t/>
            </a:r>
            <a:br>
              <a:rPr lang="en-US" b="1">
                <a:solidFill>
                  <a:srgbClr val="FF0000"/>
                </a:solidFill>
                <a:latin typeface="Calibri" charset="0"/>
              </a:rPr>
            </a:br>
            <a:r>
              <a:rPr lang="en-US" b="1">
                <a:solidFill>
                  <a:srgbClr val="FF0000"/>
                </a:solidFill>
                <a:latin typeface="Calibri" charset="0"/>
              </a:rPr>
              <a:t>Confidence Intervals</a:t>
            </a:r>
            <a:r>
              <a:rPr lang="tr-TR">
                <a:solidFill>
                  <a:srgbClr val="FF0000"/>
                </a:solidFill>
                <a:latin typeface="Calibri" charset="0"/>
              </a:rPr>
              <a:t/>
            </a:r>
            <a:br>
              <a:rPr lang="tr-TR">
                <a:solidFill>
                  <a:srgbClr val="FF0000"/>
                </a:solidFill>
                <a:latin typeface="Calibri" charset="0"/>
              </a:rPr>
            </a:br>
            <a:endParaRPr lang="en-US">
              <a:solidFill>
                <a:srgbClr val="FF0000"/>
              </a:solidFill>
              <a:latin typeface="Calibri" charset="0"/>
            </a:endParaRPr>
          </a:p>
        </p:txBody>
      </p:sp>
      <p:sp>
        <p:nvSpPr>
          <p:cNvPr id="46082" name="Content Placeholder 2"/>
          <p:cNvSpPr>
            <a:spLocks noGrp="1"/>
          </p:cNvSpPr>
          <p:nvPr>
            <p:ph idx="1"/>
          </p:nvPr>
        </p:nvSpPr>
        <p:spPr>
          <a:xfrm>
            <a:off x="457200" y="1052513"/>
            <a:ext cx="8229600" cy="5073650"/>
          </a:xfrm>
        </p:spPr>
        <p:txBody>
          <a:bodyPr/>
          <a:lstStyle/>
          <a:p>
            <a:pPr eaLnBrk="1">
              <a:lnSpc>
                <a:spcPct val="80000"/>
              </a:lnSpc>
              <a:buFont typeface="Arial" charset="0"/>
              <a:buNone/>
            </a:pPr>
            <a:r>
              <a:rPr lang="en-US" sz="1800">
                <a:latin typeface="Calibri" charset="0"/>
              </a:rPr>
              <a:t> When an estimate is presented as a single value, such as an odds ratio, we refer to it as a </a:t>
            </a:r>
            <a:r>
              <a:rPr lang="en-US" sz="1800" i="1">
                <a:latin typeface="Calibri" charset="0"/>
              </a:rPr>
              <a:t>point estimate</a:t>
            </a:r>
            <a:r>
              <a:rPr lang="en-US" sz="1800">
                <a:latin typeface="Calibri" charset="0"/>
              </a:rPr>
              <a:t> of the population odds ratio.   When we compute a confidence interval, we form a </a:t>
            </a:r>
            <a:r>
              <a:rPr lang="en-US" sz="1800" i="1">
                <a:latin typeface="Calibri" charset="0"/>
              </a:rPr>
              <a:t>interval estimate</a:t>
            </a:r>
            <a:r>
              <a:rPr lang="en-US" sz="1800">
                <a:latin typeface="Calibri" charset="0"/>
              </a:rPr>
              <a:t> of the value.</a:t>
            </a:r>
            <a:endParaRPr lang="tr-TR" sz="1800">
              <a:latin typeface="Calibri" charset="0"/>
            </a:endParaRPr>
          </a:p>
          <a:p>
            <a:pPr eaLnBrk="1">
              <a:lnSpc>
                <a:spcPct val="80000"/>
              </a:lnSpc>
              <a:buFont typeface="Arial" charset="0"/>
              <a:buNone/>
            </a:pPr>
            <a:r>
              <a:rPr lang="en-US" sz="1800">
                <a:latin typeface="Calibri" charset="0"/>
              </a:rPr>
              <a:t> </a:t>
            </a:r>
            <a:endParaRPr lang="tr-TR" sz="1800">
              <a:latin typeface="Calibri" charset="0"/>
            </a:endParaRPr>
          </a:p>
          <a:p>
            <a:pPr eaLnBrk="1">
              <a:lnSpc>
                <a:spcPct val="80000"/>
              </a:lnSpc>
              <a:buFont typeface="Arial" charset="0"/>
              <a:buNone/>
            </a:pPr>
            <a:r>
              <a:rPr lang="en-US" sz="1800">
                <a:latin typeface="Calibri" charset="0"/>
              </a:rPr>
              <a:t>A confidence interval is called an </a:t>
            </a:r>
            <a:r>
              <a:rPr lang="en-US" sz="1800" i="1">
                <a:latin typeface="Calibri" charset="0"/>
              </a:rPr>
              <a:t>interval estimate</a:t>
            </a:r>
            <a:r>
              <a:rPr lang="en-US" sz="1800">
                <a:latin typeface="Calibri" charset="0"/>
              </a:rPr>
              <a:t>, which is a interval </a:t>
            </a:r>
            <a:endParaRPr lang="tr-TR" sz="1800">
              <a:latin typeface="Calibri" charset="0"/>
            </a:endParaRPr>
          </a:p>
          <a:p>
            <a:pPr eaLnBrk="1">
              <a:lnSpc>
                <a:spcPct val="80000"/>
              </a:lnSpc>
              <a:buFont typeface="Arial" charset="0"/>
              <a:buNone/>
            </a:pPr>
            <a:r>
              <a:rPr lang="en-US" sz="1800">
                <a:latin typeface="Calibri" charset="0"/>
              </a:rPr>
              <a:t> </a:t>
            </a:r>
            <a:endParaRPr lang="tr-TR" sz="1800">
              <a:latin typeface="Calibri" charset="0"/>
            </a:endParaRPr>
          </a:p>
          <a:p>
            <a:pPr eaLnBrk="1">
              <a:lnSpc>
                <a:spcPct val="80000"/>
              </a:lnSpc>
              <a:buFont typeface="Arial" charset="0"/>
              <a:buNone/>
            </a:pPr>
            <a:r>
              <a:rPr lang="en-US" sz="1800">
                <a:latin typeface="Calibri" charset="0"/>
              </a:rPr>
              <a:t>			(lower bound , upper bound)</a:t>
            </a:r>
            <a:endParaRPr lang="tr-TR" sz="1800">
              <a:latin typeface="Calibri" charset="0"/>
            </a:endParaRPr>
          </a:p>
          <a:p>
            <a:pPr eaLnBrk="1">
              <a:lnSpc>
                <a:spcPct val="80000"/>
              </a:lnSpc>
              <a:buFont typeface="Arial" charset="0"/>
              <a:buNone/>
            </a:pPr>
            <a:r>
              <a:rPr lang="en-US" sz="1800">
                <a:latin typeface="Calibri" charset="0"/>
              </a:rPr>
              <a:t> </a:t>
            </a:r>
            <a:endParaRPr lang="tr-TR" sz="1800">
              <a:latin typeface="Calibri" charset="0"/>
            </a:endParaRPr>
          </a:p>
          <a:p>
            <a:pPr eaLnBrk="1">
              <a:lnSpc>
                <a:spcPct val="80000"/>
              </a:lnSpc>
              <a:buFont typeface="Arial" charset="0"/>
              <a:buNone/>
            </a:pPr>
            <a:r>
              <a:rPr lang="en-US" sz="1800">
                <a:latin typeface="Calibri" charset="0"/>
              </a:rPr>
              <a:t>that we can be confident covers, or straddles, the true population effect with some level of confidence.</a:t>
            </a:r>
            <a:endParaRPr lang="tr-TR" sz="1800">
              <a:latin typeface="Calibri" charset="0"/>
            </a:endParaRPr>
          </a:p>
          <a:p>
            <a:pPr eaLnBrk="1">
              <a:lnSpc>
                <a:spcPct val="80000"/>
              </a:lnSpc>
              <a:buFont typeface="Arial" charset="0"/>
              <a:buNone/>
            </a:pPr>
            <a:r>
              <a:rPr lang="en-US" sz="1800">
                <a:latin typeface="Calibri" charset="0"/>
              </a:rPr>
              <a:t> </a:t>
            </a:r>
            <a:endParaRPr lang="tr-TR" sz="1800">
              <a:latin typeface="Calibri" charset="0"/>
            </a:endParaRPr>
          </a:p>
          <a:p>
            <a:pPr eaLnBrk="1">
              <a:lnSpc>
                <a:spcPct val="80000"/>
              </a:lnSpc>
              <a:buFont typeface="Arial" charset="0"/>
              <a:buNone/>
            </a:pPr>
            <a:r>
              <a:rPr lang="en-US" sz="1800">
                <a:latin typeface="Calibri" charset="0"/>
              </a:rPr>
              <a:t>The interpretation of a 95% confidence interval for the odds ratio is </a:t>
            </a:r>
          </a:p>
          <a:p>
            <a:pPr eaLnBrk="1">
              <a:lnSpc>
                <a:spcPct val="80000"/>
              </a:lnSpc>
              <a:buFont typeface="Arial" charset="0"/>
              <a:buNone/>
            </a:pPr>
            <a:r>
              <a:rPr lang="en-US" sz="1800">
                <a:latin typeface="Calibri" charset="0"/>
              </a:rPr>
              <a:t>(van Belle et al, 2004, p.86):</a:t>
            </a:r>
            <a:endParaRPr lang="tr-TR" sz="1800">
              <a:latin typeface="Calibri" charset="0"/>
            </a:endParaRPr>
          </a:p>
          <a:p>
            <a:pPr eaLnBrk="1">
              <a:lnSpc>
                <a:spcPct val="80000"/>
              </a:lnSpc>
              <a:buFont typeface="Arial" charset="0"/>
              <a:buNone/>
            </a:pPr>
            <a:r>
              <a:rPr lang="en-US" sz="1800">
                <a:latin typeface="Calibri" charset="0"/>
              </a:rPr>
              <a:t> </a:t>
            </a:r>
            <a:endParaRPr lang="tr-TR" sz="1800">
              <a:latin typeface="Calibri" charset="0"/>
            </a:endParaRPr>
          </a:p>
          <a:p>
            <a:pPr eaLnBrk="1">
              <a:lnSpc>
                <a:spcPct val="80000"/>
              </a:lnSpc>
              <a:buFont typeface="Arial" charset="0"/>
              <a:buNone/>
            </a:pPr>
            <a:r>
              <a:rPr lang="en-US" sz="1800">
                <a:solidFill>
                  <a:srgbClr val="FF0000"/>
                </a:solidFill>
                <a:latin typeface="Calibri" charset="0"/>
              </a:rPr>
              <a:t>The probability is 0.95, or 95%, that the interval (lower bound , upper bound) straddles the population odds ratio.</a:t>
            </a:r>
            <a:endParaRPr lang="tr-TR" sz="1800">
              <a:solidFill>
                <a:srgbClr val="FF0000"/>
              </a:solidFill>
              <a:latin typeface="Calibri" charset="0"/>
            </a:endParaRPr>
          </a:p>
          <a:p>
            <a:pPr eaLnBrk="1" hangingPunct="1">
              <a:lnSpc>
                <a:spcPct val="80000"/>
              </a:lnSpc>
              <a:buFont typeface="Arial" charset="0"/>
              <a:buNone/>
            </a:pPr>
            <a:endParaRPr lang="tr-TR" sz="1800">
              <a:latin typeface="Calibri" charset="0"/>
            </a:endParaRPr>
          </a:p>
        </p:txBody>
      </p:sp>
    </p:spTree>
    <p:extLst>
      <p:ext uri="{BB962C8B-B14F-4D97-AF65-F5344CB8AC3E}">
        <p14:creationId xmlns:p14="http://schemas.microsoft.com/office/powerpoint/2010/main" val="2513604959"/>
      </p:ext>
    </p:extLst>
  </p:cSld>
  <p:clrMapOvr>
    <a:masterClrMapping/>
  </p:clrMapOvr>
  <p:transition xmlns:p14="http://schemas.microsoft.com/office/powerpoint/2010/mai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778098"/>
          </a:xfrm>
        </p:spPr>
        <p:txBody>
          <a:bodyPr/>
          <a:lstStyle/>
          <a:p>
            <a:r>
              <a:rPr lang="tr-TR" b="1" dirty="0" smtClean="0">
                <a:solidFill>
                  <a:srgbClr val="FF0000"/>
                </a:solidFill>
              </a:rPr>
              <a:t>Risk </a:t>
            </a:r>
            <a:r>
              <a:rPr lang="tr-TR" b="1" dirty="0" err="1" smtClean="0">
                <a:solidFill>
                  <a:srgbClr val="FF0000"/>
                </a:solidFill>
              </a:rPr>
              <a:t>Difference</a:t>
            </a:r>
            <a:r>
              <a:rPr lang="tr-TR" b="1" dirty="0" smtClean="0">
                <a:solidFill>
                  <a:srgbClr val="FF0000"/>
                </a:solidFill>
              </a:rPr>
              <a:t> / </a:t>
            </a:r>
            <a:r>
              <a:rPr lang="tr-TR" b="1" dirty="0" err="1" smtClean="0">
                <a:solidFill>
                  <a:srgbClr val="FF0000"/>
                </a:solidFill>
              </a:rPr>
              <a:t>Attributable</a:t>
            </a:r>
            <a:r>
              <a:rPr lang="tr-TR" b="1" dirty="0" smtClean="0">
                <a:solidFill>
                  <a:srgbClr val="FF0000"/>
                </a:solidFill>
              </a:rPr>
              <a:t> Risk</a:t>
            </a:r>
            <a:endParaRPr lang="tr-TR" b="1" dirty="0">
              <a:solidFill>
                <a:srgbClr val="FF0000"/>
              </a:solidFill>
            </a:endParaRPr>
          </a:p>
        </p:txBody>
      </p:sp>
      <p:sp>
        <p:nvSpPr>
          <p:cNvPr id="3" name="2 İçerik Yer Tutucusu"/>
          <p:cNvSpPr>
            <a:spLocks noGrp="1"/>
          </p:cNvSpPr>
          <p:nvPr>
            <p:ph idx="1"/>
          </p:nvPr>
        </p:nvSpPr>
        <p:spPr>
          <a:xfrm>
            <a:off x="179512" y="1196752"/>
            <a:ext cx="8784976" cy="5832648"/>
          </a:xfrm>
        </p:spPr>
        <p:txBody>
          <a:bodyPr>
            <a:normAutofit lnSpcReduction="10000"/>
          </a:bodyPr>
          <a:lstStyle/>
          <a:p>
            <a:pPr>
              <a:buNone/>
            </a:pPr>
            <a:r>
              <a:rPr lang="tr-TR" dirty="0" smtClean="0"/>
              <a:t>	</a:t>
            </a:r>
            <a:r>
              <a:rPr lang="tr-TR" dirty="0" err="1" smtClean="0"/>
              <a:t>The</a:t>
            </a:r>
            <a:r>
              <a:rPr lang="tr-TR" dirty="0" smtClean="0"/>
              <a:t> </a:t>
            </a:r>
            <a:r>
              <a:rPr lang="tr-TR" b="1" dirty="0" smtClean="0">
                <a:solidFill>
                  <a:srgbClr val="FF0000"/>
                </a:solidFill>
              </a:rPr>
              <a:t>risk </a:t>
            </a:r>
            <a:r>
              <a:rPr lang="tr-TR" b="1" dirty="0" err="1" smtClean="0">
                <a:solidFill>
                  <a:srgbClr val="FF0000"/>
                </a:solidFill>
              </a:rPr>
              <a:t>difference</a:t>
            </a:r>
            <a:r>
              <a:rPr lang="tr-TR" b="1" dirty="0" smtClean="0">
                <a:solidFill>
                  <a:srgbClr val="FF0000"/>
                </a:solidFill>
              </a:rPr>
              <a:t> (RD) </a:t>
            </a:r>
            <a:r>
              <a:rPr lang="tr-TR" dirty="0" err="1" smtClean="0"/>
              <a:t>or</a:t>
            </a:r>
            <a:r>
              <a:rPr lang="tr-TR" dirty="0" smtClean="0"/>
              <a:t> </a:t>
            </a:r>
            <a:r>
              <a:rPr lang="tr-TR" b="1" dirty="0" err="1" smtClean="0">
                <a:solidFill>
                  <a:srgbClr val="FF0000"/>
                </a:solidFill>
              </a:rPr>
              <a:t>attributable</a:t>
            </a:r>
            <a:r>
              <a:rPr lang="tr-TR" b="1" dirty="0" smtClean="0">
                <a:solidFill>
                  <a:srgbClr val="FF0000"/>
                </a:solidFill>
              </a:rPr>
              <a:t> risk (AR) </a:t>
            </a:r>
            <a:r>
              <a:rPr lang="tr-TR" dirty="0" smtClean="0"/>
              <a:t>is a </a:t>
            </a:r>
            <a:r>
              <a:rPr lang="tr-TR" dirty="0" err="1" smtClean="0"/>
              <a:t>measure</a:t>
            </a:r>
            <a:r>
              <a:rPr lang="tr-TR" dirty="0" smtClean="0"/>
              <a:t> of </a:t>
            </a:r>
            <a:r>
              <a:rPr lang="tr-TR" dirty="0" err="1" smtClean="0"/>
              <a:t>association</a:t>
            </a:r>
            <a:r>
              <a:rPr lang="tr-TR" dirty="0" smtClean="0"/>
              <a:t> </a:t>
            </a:r>
            <a:r>
              <a:rPr lang="tr-TR" dirty="0" err="1" smtClean="0"/>
              <a:t>that</a:t>
            </a:r>
            <a:r>
              <a:rPr lang="tr-TR" dirty="0" smtClean="0"/>
              <a:t> </a:t>
            </a:r>
            <a:r>
              <a:rPr lang="tr-TR" dirty="0" err="1" smtClean="0"/>
              <a:t>provides</a:t>
            </a:r>
            <a:r>
              <a:rPr lang="tr-TR" dirty="0" smtClean="0"/>
              <a:t> </a:t>
            </a:r>
            <a:r>
              <a:rPr lang="tr-TR" dirty="0" err="1" smtClean="0"/>
              <a:t>information</a:t>
            </a:r>
            <a:r>
              <a:rPr lang="tr-TR" dirty="0" smtClean="0"/>
              <a:t> </a:t>
            </a:r>
            <a:r>
              <a:rPr lang="tr-TR" dirty="0" err="1" smtClean="0"/>
              <a:t>about</a:t>
            </a:r>
            <a:r>
              <a:rPr lang="tr-TR" dirty="0" smtClean="0"/>
              <a:t> </a:t>
            </a:r>
            <a:r>
              <a:rPr lang="tr-TR" dirty="0" err="1" smtClean="0"/>
              <a:t>the</a:t>
            </a:r>
            <a:r>
              <a:rPr lang="tr-TR" dirty="0" smtClean="0"/>
              <a:t> </a:t>
            </a:r>
            <a:r>
              <a:rPr lang="tr-TR" dirty="0" err="1" smtClean="0"/>
              <a:t>absolute</a:t>
            </a:r>
            <a:r>
              <a:rPr lang="tr-TR" dirty="0" smtClean="0"/>
              <a:t> </a:t>
            </a:r>
            <a:r>
              <a:rPr lang="tr-TR" dirty="0" err="1" smtClean="0"/>
              <a:t>effect</a:t>
            </a:r>
            <a:r>
              <a:rPr lang="tr-TR" dirty="0" smtClean="0"/>
              <a:t> of </a:t>
            </a:r>
            <a:r>
              <a:rPr lang="tr-TR" dirty="0" err="1" smtClean="0"/>
              <a:t>the</a:t>
            </a:r>
            <a:r>
              <a:rPr lang="tr-TR" dirty="0" smtClean="0"/>
              <a:t> </a:t>
            </a:r>
            <a:r>
              <a:rPr lang="tr-TR" dirty="0" err="1" smtClean="0"/>
              <a:t>exposure</a:t>
            </a:r>
            <a:r>
              <a:rPr lang="tr-TR" dirty="0" smtClean="0"/>
              <a:t> </a:t>
            </a:r>
            <a:r>
              <a:rPr lang="tr-TR" dirty="0" err="1" smtClean="0"/>
              <a:t>or</a:t>
            </a:r>
            <a:r>
              <a:rPr lang="tr-TR" dirty="0" smtClean="0"/>
              <a:t> </a:t>
            </a:r>
            <a:r>
              <a:rPr lang="tr-TR" dirty="0" err="1" smtClean="0"/>
              <a:t>the</a:t>
            </a:r>
            <a:r>
              <a:rPr lang="tr-TR" dirty="0" smtClean="0"/>
              <a:t> </a:t>
            </a:r>
            <a:r>
              <a:rPr lang="tr-TR" dirty="0" err="1" smtClean="0"/>
              <a:t>excess</a:t>
            </a:r>
            <a:r>
              <a:rPr lang="tr-TR" dirty="0" smtClean="0"/>
              <a:t> risk of </a:t>
            </a:r>
            <a:r>
              <a:rPr lang="tr-TR" dirty="0" err="1" smtClean="0"/>
              <a:t>disease</a:t>
            </a:r>
            <a:r>
              <a:rPr lang="tr-TR" dirty="0" smtClean="0"/>
              <a:t> in </a:t>
            </a:r>
            <a:r>
              <a:rPr lang="tr-TR" dirty="0" err="1" smtClean="0"/>
              <a:t>those</a:t>
            </a:r>
            <a:r>
              <a:rPr lang="tr-TR" dirty="0" smtClean="0"/>
              <a:t> </a:t>
            </a:r>
            <a:r>
              <a:rPr lang="tr-TR" dirty="0" err="1" smtClean="0"/>
              <a:t>exposed</a:t>
            </a:r>
            <a:r>
              <a:rPr lang="tr-TR" dirty="0" smtClean="0"/>
              <a:t> </a:t>
            </a:r>
            <a:r>
              <a:rPr lang="tr-TR" dirty="0" err="1" smtClean="0"/>
              <a:t>compared</a:t>
            </a:r>
            <a:r>
              <a:rPr lang="tr-TR" dirty="0" smtClean="0"/>
              <a:t> </a:t>
            </a:r>
            <a:r>
              <a:rPr lang="tr-TR" dirty="0" err="1" smtClean="0"/>
              <a:t>with</a:t>
            </a:r>
            <a:r>
              <a:rPr lang="tr-TR" dirty="0" smtClean="0"/>
              <a:t> </a:t>
            </a:r>
            <a:r>
              <a:rPr lang="tr-TR" dirty="0" err="1" smtClean="0"/>
              <a:t>those</a:t>
            </a:r>
            <a:r>
              <a:rPr lang="tr-TR" dirty="0" smtClean="0"/>
              <a:t> </a:t>
            </a:r>
            <a:r>
              <a:rPr lang="tr-TR" dirty="0" err="1" smtClean="0"/>
              <a:t>nonexposed</a:t>
            </a:r>
            <a:r>
              <a:rPr lang="tr-TR" dirty="0" smtClean="0"/>
              <a:t>.</a:t>
            </a:r>
          </a:p>
          <a:p>
            <a:pPr>
              <a:buNone/>
            </a:pPr>
            <a:r>
              <a:rPr lang="tr-TR" dirty="0" smtClean="0"/>
              <a:t>	</a:t>
            </a:r>
          </a:p>
          <a:p>
            <a:pPr>
              <a:buNone/>
            </a:pPr>
            <a:r>
              <a:rPr lang="tr-TR" dirty="0" smtClean="0"/>
              <a:t>	AR = </a:t>
            </a:r>
            <a:r>
              <a:rPr lang="tr-TR" dirty="0" err="1" smtClean="0"/>
              <a:t>IRe</a:t>
            </a:r>
            <a:r>
              <a:rPr lang="tr-TR" dirty="0" smtClean="0"/>
              <a:t>-</a:t>
            </a:r>
            <a:r>
              <a:rPr lang="tr-TR" dirty="0" err="1" smtClean="0"/>
              <a:t>IRo</a:t>
            </a:r>
            <a:endParaRPr lang="tr-TR" dirty="0" smtClean="0"/>
          </a:p>
          <a:p>
            <a:pPr>
              <a:buNone/>
            </a:pPr>
            <a:endParaRPr lang="tr-TR" dirty="0" smtClean="0"/>
          </a:p>
          <a:p>
            <a:pPr>
              <a:buNone/>
            </a:pPr>
            <a:r>
              <a:rPr lang="tr-TR" dirty="0" smtClean="0"/>
              <a:t>	</a:t>
            </a:r>
            <a:r>
              <a:rPr lang="tr-TR" dirty="0" err="1" smtClean="0"/>
              <a:t>Attributable</a:t>
            </a:r>
            <a:r>
              <a:rPr lang="tr-TR" dirty="0" smtClean="0"/>
              <a:t> </a:t>
            </a:r>
            <a:r>
              <a:rPr lang="tr-TR" dirty="0" err="1" smtClean="0"/>
              <a:t>fraction</a:t>
            </a:r>
            <a:r>
              <a:rPr lang="tr-TR" dirty="0" smtClean="0"/>
              <a:t> =	       =</a:t>
            </a:r>
          </a:p>
          <a:p>
            <a:pPr>
              <a:buNone/>
            </a:pPr>
            <a:r>
              <a:rPr lang="tr-TR" dirty="0" smtClean="0"/>
              <a:t>	</a:t>
            </a:r>
          </a:p>
          <a:p>
            <a:pPr>
              <a:buNone/>
            </a:pPr>
            <a:r>
              <a:rPr lang="tr-TR" dirty="0" smtClean="0"/>
              <a:t>	</a:t>
            </a:r>
            <a:r>
              <a:rPr lang="tr-TR" dirty="0" err="1" smtClean="0"/>
              <a:t>Good</a:t>
            </a:r>
            <a:r>
              <a:rPr lang="tr-TR" dirty="0" smtClean="0"/>
              <a:t> </a:t>
            </a:r>
            <a:r>
              <a:rPr lang="tr-TR" dirty="0" err="1" smtClean="0"/>
              <a:t>to</a:t>
            </a:r>
            <a:r>
              <a:rPr lang="tr-TR" dirty="0" smtClean="0"/>
              <a:t> </a:t>
            </a:r>
            <a:r>
              <a:rPr lang="tr-TR" dirty="0" err="1" smtClean="0"/>
              <a:t>see</a:t>
            </a:r>
            <a:r>
              <a:rPr lang="tr-TR" dirty="0" smtClean="0"/>
              <a:t> </a:t>
            </a:r>
            <a:r>
              <a:rPr lang="tr-TR" dirty="0" err="1" smtClean="0"/>
              <a:t>the</a:t>
            </a:r>
            <a:r>
              <a:rPr lang="tr-TR" dirty="0" smtClean="0"/>
              <a:t> </a:t>
            </a:r>
            <a:r>
              <a:rPr lang="tr-TR" dirty="0" err="1" smtClean="0"/>
              <a:t>attribution</a:t>
            </a:r>
            <a:r>
              <a:rPr lang="tr-TR" dirty="0" smtClean="0"/>
              <a:t> of </a:t>
            </a:r>
            <a:r>
              <a:rPr lang="tr-TR" dirty="0" err="1" smtClean="0"/>
              <a:t>the</a:t>
            </a:r>
            <a:r>
              <a:rPr lang="tr-TR" dirty="0" smtClean="0"/>
              <a:t> </a:t>
            </a:r>
            <a:r>
              <a:rPr lang="tr-TR" dirty="0" err="1" smtClean="0"/>
              <a:t>exposure</a:t>
            </a:r>
            <a:r>
              <a:rPr lang="tr-TR" dirty="0" smtClean="0"/>
              <a:t>	 </a:t>
            </a:r>
            <a:endParaRPr lang="tr-TR" dirty="0"/>
          </a:p>
        </p:txBody>
      </p:sp>
      <p:cxnSp>
        <p:nvCxnSpPr>
          <p:cNvPr id="5" name="4 Düz Bağlayıcı"/>
          <p:cNvCxnSpPr/>
          <p:nvPr/>
        </p:nvCxnSpPr>
        <p:spPr>
          <a:xfrm>
            <a:off x="4427984" y="5373216"/>
            <a:ext cx="792088" cy="0"/>
          </a:xfrm>
          <a:prstGeom prst="line">
            <a:avLst/>
          </a:prstGeom>
        </p:spPr>
        <p:style>
          <a:lnRef idx="2">
            <a:schemeClr val="dk1"/>
          </a:lnRef>
          <a:fillRef idx="0">
            <a:schemeClr val="dk1"/>
          </a:fillRef>
          <a:effectRef idx="1">
            <a:schemeClr val="dk1"/>
          </a:effectRef>
          <a:fontRef idx="minor">
            <a:schemeClr val="tx1"/>
          </a:fontRef>
        </p:style>
      </p:cxnSp>
      <p:cxnSp>
        <p:nvCxnSpPr>
          <p:cNvPr id="8" name="7 Düz Bağlayıcı"/>
          <p:cNvCxnSpPr/>
          <p:nvPr/>
        </p:nvCxnSpPr>
        <p:spPr>
          <a:xfrm>
            <a:off x="5868144" y="5373216"/>
            <a:ext cx="1008112" cy="0"/>
          </a:xfrm>
          <a:prstGeom prst="line">
            <a:avLst/>
          </a:prstGeom>
        </p:spPr>
        <p:style>
          <a:lnRef idx="2">
            <a:schemeClr val="dk1"/>
          </a:lnRef>
          <a:fillRef idx="0">
            <a:schemeClr val="dk1"/>
          </a:fillRef>
          <a:effectRef idx="1">
            <a:schemeClr val="dk1"/>
          </a:effectRef>
          <a:fontRef idx="minor">
            <a:schemeClr val="tx1"/>
          </a:fontRef>
        </p:style>
      </p:cxnSp>
      <p:sp>
        <p:nvSpPr>
          <p:cNvPr id="10" name="9 Metin kutusu"/>
          <p:cNvSpPr txBox="1"/>
          <p:nvPr/>
        </p:nvSpPr>
        <p:spPr>
          <a:xfrm>
            <a:off x="4572000" y="4725144"/>
            <a:ext cx="601447" cy="523220"/>
          </a:xfrm>
          <a:prstGeom prst="rect">
            <a:avLst/>
          </a:prstGeom>
          <a:noFill/>
        </p:spPr>
        <p:txBody>
          <a:bodyPr wrap="none" rtlCol="0">
            <a:spAutoFit/>
          </a:bodyPr>
          <a:lstStyle/>
          <a:p>
            <a:r>
              <a:rPr lang="tr-TR" sz="2800" dirty="0" smtClean="0"/>
              <a:t>RD</a:t>
            </a:r>
            <a:endParaRPr lang="tr-TR" sz="2800" dirty="0"/>
          </a:p>
        </p:txBody>
      </p:sp>
      <p:sp>
        <p:nvSpPr>
          <p:cNvPr id="11" name="10 Metin kutusu"/>
          <p:cNvSpPr txBox="1"/>
          <p:nvPr/>
        </p:nvSpPr>
        <p:spPr>
          <a:xfrm>
            <a:off x="4572000" y="5445224"/>
            <a:ext cx="562975" cy="523220"/>
          </a:xfrm>
          <a:prstGeom prst="rect">
            <a:avLst/>
          </a:prstGeom>
          <a:noFill/>
        </p:spPr>
        <p:txBody>
          <a:bodyPr wrap="none" rtlCol="0">
            <a:spAutoFit/>
          </a:bodyPr>
          <a:lstStyle/>
          <a:p>
            <a:r>
              <a:rPr lang="tr-TR" sz="2800" dirty="0" smtClean="0"/>
              <a:t>R1</a:t>
            </a:r>
            <a:endParaRPr lang="tr-TR" sz="2800" dirty="0"/>
          </a:p>
        </p:txBody>
      </p:sp>
      <p:sp>
        <p:nvSpPr>
          <p:cNvPr id="12" name="11 Metin kutusu"/>
          <p:cNvSpPr txBox="1"/>
          <p:nvPr/>
        </p:nvSpPr>
        <p:spPr>
          <a:xfrm>
            <a:off x="5868144" y="4725144"/>
            <a:ext cx="1039836" cy="523220"/>
          </a:xfrm>
          <a:prstGeom prst="rect">
            <a:avLst/>
          </a:prstGeom>
          <a:noFill/>
        </p:spPr>
        <p:txBody>
          <a:bodyPr wrap="none" rtlCol="0">
            <a:spAutoFit/>
          </a:bodyPr>
          <a:lstStyle/>
          <a:p>
            <a:r>
              <a:rPr lang="tr-TR" sz="2800" dirty="0" smtClean="0"/>
              <a:t>Re-</a:t>
            </a:r>
            <a:r>
              <a:rPr lang="tr-TR" sz="2800" dirty="0" err="1" smtClean="0"/>
              <a:t>Ro</a:t>
            </a:r>
            <a:endParaRPr lang="tr-TR" sz="2800" dirty="0"/>
          </a:p>
        </p:txBody>
      </p:sp>
      <p:sp>
        <p:nvSpPr>
          <p:cNvPr id="13" name="12 Metin kutusu"/>
          <p:cNvSpPr txBox="1"/>
          <p:nvPr/>
        </p:nvSpPr>
        <p:spPr>
          <a:xfrm>
            <a:off x="6025249" y="5445224"/>
            <a:ext cx="551882" cy="523220"/>
          </a:xfrm>
          <a:prstGeom prst="rect">
            <a:avLst/>
          </a:prstGeom>
          <a:noFill/>
        </p:spPr>
        <p:txBody>
          <a:bodyPr wrap="none" rtlCol="0">
            <a:spAutoFit/>
          </a:bodyPr>
          <a:lstStyle/>
          <a:p>
            <a:r>
              <a:rPr lang="tr-TR" sz="2800" dirty="0" smtClean="0"/>
              <a:t>Re</a:t>
            </a:r>
            <a:endParaRPr lang="tr-TR" sz="2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5496" y="482947"/>
            <a:ext cx="8892480" cy="785813"/>
          </a:xfrm>
          <a:noFill/>
        </p:spPr>
        <p:txBody>
          <a:bodyPr anchor="ctr">
            <a:normAutofit fontScale="90000"/>
          </a:bodyPr>
          <a:lstStyle/>
          <a:p>
            <a:pPr eaLnBrk="1" hangingPunct="1"/>
            <a:r>
              <a:rPr lang="tr-TR" b="1" dirty="0" err="1" smtClean="0">
                <a:solidFill>
                  <a:srgbClr val="FF3300"/>
                </a:solidFill>
              </a:rPr>
              <a:t>Summary</a:t>
            </a:r>
            <a:r>
              <a:rPr lang="tr-TR" b="1" dirty="0" smtClean="0">
                <a:solidFill>
                  <a:srgbClr val="FF3300"/>
                </a:solidFill>
              </a:rPr>
              <a:t>:</a:t>
            </a:r>
            <a:br>
              <a:rPr lang="tr-TR" b="1" dirty="0" smtClean="0">
                <a:solidFill>
                  <a:srgbClr val="FF3300"/>
                </a:solidFill>
              </a:rPr>
            </a:br>
            <a:r>
              <a:rPr lang="tr-TR" b="1" dirty="0" err="1" smtClean="0">
                <a:solidFill>
                  <a:srgbClr val="FF3300"/>
                </a:solidFill>
              </a:rPr>
              <a:t>Objectives</a:t>
            </a:r>
            <a:r>
              <a:rPr lang="tr-TR" b="1" dirty="0" smtClean="0">
                <a:solidFill>
                  <a:srgbClr val="FF3300"/>
                </a:solidFill>
              </a:rPr>
              <a:t> of </a:t>
            </a:r>
            <a:r>
              <a:rPr lang="tr-TR" b="1" dirty="0" err="1" smtClean="0">
                <a:solidFill>
                  <a:srgbClr val="FF3300"/>
                </a:solidFill>
              </a:rPr>
              <a:t>the</a:t>
            </a:r>
            <a:r>
              <a:rPr lang="tr-TR" b="1" dirty="0" smtClean="0">
                <a:solidFill>
                  <a:srgbClr val="FF3300"/>
                </a:solidFill>
              </a:rPr>
              <a:t> Course Program</a:t>
            </a:r>
            <a:endParaRPr lang="en-US" b="1" dirty="0" smtClean="0">
              <a:solidFill>
                <a:srgbClr val="FF3300"/>
              </a:solidFill>
            </a:endParaRPr>
          </a:p>
        </p:txBody>
      </p:sp>
      <p:sp>
        <p:nvSpPr>
          <p:cNvPr id="215043" name="Rectangle 3"/>
          <p:cNvSpPr>
            <a:spLocks noGrp="1" noChangeArrowheads="1"/>
          </p:cNvSpPr>
          <p:nvPr>
            <p:ph type="body" idx="1"/>
          </p:nvPr>
        </p:nvSpPr>
        <p:spPr>
          <a:xfrm>
            <a:off x="500063" y="1600200"/>
            <a:ext cx="7772400" cy="4114800"/>
          </a:xfrm>
          <a:noFill/>
        </p:spPr>
        <p:txBody>
          <a:bodyPr/>
          <a:lstStyle/>
          <a:p>
            <a:pPr marL="609600" indent="-609600" eaLnBrk="1" hangingPunct="1">
              <a:buClr>
                <a:srgbClr val="CC0000"/>
              </a:buClr>
              <a:buFontTx/>
              <a:buNone/>
            </a:pPr>
            <a:endParaRPr lang="tr-TR" sz="2800" dirty="0" smtClean="0">
              <a:solidFill>
                <a:srgbClr val="FF3300"/>
              </a:solidFill>
            </a:endParaRPr>
          </a:p>
          <a:p>
            <a:pPr marL="609600" indent="-609600" eaLnBrk="1" hangingPunct="1">
              <a:buClr>
                <a:srgbClr val="CC0000"/>
              </a:buClr>
              <a:buFontTx/>
              <a:buNone/>
            </a:pPr>
            <a:r>
              <a:rPr lang="tr-TR" sz="2800" dirty="0" smtClean="0">
                <a:solidFill>
                  <a:srgbClr val="FF3300"/>
                </a:solidFill>
              </a:rPr>
              <a:t>1.</a:t>
            </a:r>
            <a:r>
              <a:rPr lang="tr-TR" sz="2800" dirty="0" smtClean="0"/>
              <a:t> </a:t>
            </a:r>
            <a:r>
              <a:rPr lang="tr-TR" sz="2800" dirty="0" err="1" smtClean="0"/>
              <a:t>Bias</a:t>
            </a:r>
            <a:endParaRPr lang="tr-TR" sz="2800" dirty="0" smtClean="0"/>
          </a:p>
          <a:p>
            <a:pPr marL="609600" indent="-609600" eaLnBrk="1" hangingPunct="1">
              <a:buClr>
                <a:srgbClr val="CC0000"/>
              </a:buClr>
              <a:buFontTx/>
              <a:buNone/>
            </a:pPr>
            <a:r>
              <a:rPr lang="tr-TR" sz="2800" dirty="0" smtClean="0">
                <a:solidFill>
                  <a:srgbClr val="FF3300"/>
                </a:solidFill>
              </a:rPr>
              <a:t>2.</a:t>
            </a:r>
            <a:r>
              <a:rPr lang="tr-TR" sz="2800" dirty="0" smtClean="0"/>
              <a:t> </a:t>
            </a:r>
            <a:r>
              <a:rPr lang="tr-TR" sz="2800" dirty="0" err="1" smtClean="0"/>
              <a:t>Confounder</a:t>
            </a:r>
            <a:endParaRPr lang="tr-TR" sz="2800" dirty="0" smtClean="0"/>
          </a:p>
          <a:p>
            <a:pPr marL="609600" indent="-609600" eaLnBrk="1" hangingPunct="1">
              <a:buClr>
                <a:srgbClr val="CC0000"/>
              </a:buClr>
              <a:buFontTx/>
              <a:buNone/>
            </a:pPr>
            <a:endParaRPr lang="tr-TR" sz="2800" dirty="0" smtClean="0">
              <a:solidFill>
                <a:srgbClr val="FF3300"/>
              </a:solidFill>
            </a:endParaRPr>
          </a:p>
          <a:p>
            <a:pPr marL="609600" indent="-609600" eaLnBrk="1" hangingPunct="1">
              <a:buClr>
                <a:srgbClr val="CC0000"/>
              </a:buClr>
              <a:buFontTx/>
              <a:buNone/>
            </a:pPr>
            <a:endParaRPr lang="tr-TR" sz="2800" dirty="0" smtClean="0">
              <a:solidFill>
                <a:srgbClr val="FF3300"/>
              </a:solidFill>
            </a:endParaRPr>
          </a:p>
          <a:p>
            <a:pPr marL="609600" indent="-609600" eaLnBrk="1" hangingPunct="1">
              <a:buClr>
                <a:srgbClr val="CC0000"/>
              </a:buClr>
              <a:buFontTx/>
              <a:buNone/>
            </a:pPr>
            <a:r>
              <a:rPr lang="tr-TR" sz="2800" dirty="0" smtClean="0">
                <a:solidFill>
                  <a:srgbClr val="FF3300"/>
                </a:solidFill>
              </a:rPr>
              <a:t>3. </a:t>
            </a:r>
            <a:r>
              <a:rPr lang="tr-TR" sz="2800" dirty="0" err="1" smtClean="0"/>
              <a:t>Chance</a:t>
            </a:r>
            <a:r>
              <a:rPr lang="tr-TR" sz="2800" dirty="0" smtClean="0"/>
              <a:t>  </a:t>
            </a:r>
            <a:endParaRPr lang="en-US" sz="2800" dirty="0" smtClean="0"/>
          </a:p>
        </p:txBody>
      </p:sp>
      <p:sp>
        <p:nvSpPr>
          <p:cNvPr id="28677" name="Text Box 5"/>
          <p:cNvSpPr txBox="1">
            <a:spLocks noChangeArrowheads="1"/>
          </p:cNvSpPr>
          <p:nvPr/>
        </p:nvSpPr>
        <p:spPr bwMode="auto">
          <a:xfrm>
            <a:off x="3635896" y="1859340"/>
            <a:ext cx="2671565" cy="1569660"/>
          </a:xfrm>
          <a:prstGeom prst="rect">
            <a:avLst/>
          </a:prstGeom>
          <a:noFill/>
          <a:ln w="9525">
            <a:noFill/>
            <a:miter lim="800000"/>
            <a:headEnd/>
            <a:tailEnd/>
          </a:ln>
        </p:spPr>
        <p:txBody>
          <a:bodyPr wrap="none">
            <a:spAutoFit/>
          </a:bodyPr>
          <a:lstStyle/>
          <a:p>
            <a:r>
              <a:rPr lang="tr-TR" sz="3200" dirty="0" err="1" smtClean="0">
                <a:latin typeface="Calibri" pitchFamily="34" charset="0"/>
              </a:rPr>
              <a:t>Study</a:t>
            </a:r>
            <a:r>
              <a:rPr lang="tr-TR" sz="3200" dirty="0" smtClean="0">
                <a:latin typeface="Calibri" pitchFamily="34" charset="0"/>
              </a:rPr>
              <a:t> </a:t>
            </a:r>
            <a:r>
              <a:rPr lang="tr-TR" sz="3200" dirty="0" err="1" smtClean="0">
                <a:latin typeface="Calibri" pitchFamily="34" charset="0"/>
              </a:rPr>
              <a:t>Design</a:t>
            </a:r>
            <a:endParaRPr lang="tr-TR" sz="3200" dirty="0" smtClean="0">
              <a:latin typeface="Calibri" pitchFamily="34" charset="0"/>
            </a:endParaRPr>
          </a:p>
          <a:p>
            <a:r>
              <a:rPr lang="tr-TR" sz="3200" dirty="0" smtClean="0">
                <a:latin typeface="Calibri" pitchFamily="34" charset="0"/>
              </a:rPr>
              <a:t>Data </a:t>
            </a:r>
            <a:r>
              <a:rPr lang="tr-TR" sz="3200" dirty="0" err="1" smtClean="0">
                <a:latin typeface="Calibri" pitchFamily="34" charset="0"/>
              </a:rPr>
              <a:t>collection</a:t>
            </a:r>
            <a:endParaRPr lang="tr-TR" sz="3200" dirty="0" smtClean="0">
              <a:latin typeface="Calibri" pitchFamily="34" charset="0"/>
            </a:endParaRPr>
          </a:p>
          <a:p>
            <a:r>
              <a:rPr lang="tr-TR" sz="3200" dirty="0" err="1" smtClean="0">
                <a:latin typeface="Calibri" pitchFamily="34" charset="0"/>
              </a:rPr>
              <a:t>Epidemiology</a:t>
            </a:r>
            <a:endParaRPr lang="tr-TR" sz="3200" dirty="0">
              <a:latin typeface="Calibri" pitchFamily="34" charset="0"/>
            </a:endParaRPr>
          </a:p>
        </p:txBody>
      </p:sp>
      <p:sp>
        <p:nvSpPr>
          <p:cNvPr id="28678" name="Line 6"/>
          <p:cNvSpPr>
            <a:spLocks noChangeShapeType="1"/>
          </p:cNvSpPr>
          <p:nvPr/>
        </p:nvSpPr>
        <p:spPr bwMode="auto">
          <a:xfrm>
            <a:off x="2195737" y="4437112"/>
            <a:ext cx="1080120"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tr-TR"/>
          </a:p>
        </p:txBody>
      </p:sp>
      <p:sp>
        <p:nvSpPr>
          <p:cNvPr id="28679" name="Text Box 7"/>
          <p:cNvSpPr txBox="1">
            <a:spLocks noChangeArrowheads="1"/>
          </p:cNvSpPr>
          <p:nvPr/>
        </p:nvSpPr>
        <p:spPr bwMode="auto">
          <a:xfrm>
            <a:off x="3563888" y="3670300"/>
            <a:ext cx="4991751" cy="1077218"/>
          </a:xfrm>
          <a:prstGeom prst="rect">
            <a:avLst/>
          </a:prstGeom>
          <a:noFill/>
          <a:ln w="9525">
            <a:noFill/>
            <a:miter lim="800000"/>
            <a:headEnd/>
            <a:tailEnd/>
          </a:ln>
        </p:spPr>
        <p:txBody>
          <a:bodyPr wrap="none">
            <a:spAutoFit/>
          </a:bodyPr>
          <a:lstStyle/>
          <a:p>
            <a:endParaRPr lang="tr-TR" sz="3200" dirty="0" smtClean="0">
              <a:latin typeface="Calibri" pitchFamily="34" charset="0"/>
            </a:endParaRPr>
          </a:p>
          <a:p>
            <a:r>
              <a:rPr lang="tr-TR" sz="3200" dirty="0" smtClean="0">
                <a:latin typeface="Calibri" pitchFamily="34" charset="0"/>
              </a:rPr>
              <a:t> </a:t>
            </a:r>
            <a:r>
              <a:rPr lang="tr-TR" sz="3200" dirty="0" err="1" smtClean="0">
                <a:latin typeface="Calibri" pitchFamily="34" charset="0"/>
              </a:rPr>
              <a:t>Analysis</a:t>
            </a:r>
            <a:r>
              <a:rPr lang="tr-TR" sz="3200" dirty="0" smtClean="0">
                <a:latin typeface="Calibri" pitchFamily="34" charset="0"/>
              </a:rPr>
              <a:t>: </a:t>
            </a:r>
            <a:r>
              <a:rPr lang="tr-TR" sz="3200" dirty="0" err="1" smtClean="0">
                <a:latin typeface="Calibri" pitchFamily="34" charset="0"/>
              </a:rPr>
              <a:t>Statistical</a:t>
            </a:r>
            <a:r>
              <a:rPr lang="tr-TR" sz="3200" dirty="0" smtClean="0">
                <a:latin typeface="Calibri" pitchFamily="34" charset="0"/>
              </a:rPr>
              <a:t> </a:t>
            </a:r>
            <a:r>
              <a:rPr lang="tr-TR" sz="3200" dirty="0" err="1" smtClean="0">
                <a:latin typeface="Calibri" pitchFamily="34" charset="0"/>
              </a:rPr>
              <a:t>methods</a:t>
            </a:r>
            <a:endParaRPr lang="tr-TR" sz="3200" dirty="0">
              <a:latin typeface="Calibri" pitchFamily="34" charset="0"/>
            </a:endParaRPr>
          </a:p>
        </p:txBody>
      </p:sp>
      <p:sp>
        <p:nvSpPr>
          <p:cNvPr id="8" name="7 Sağ Ayraç"/>
          <p:cNvSpPr/>
          <p:nvPr/>
        </p:nvSpPr>
        <p:spPr>
          <a:xfrm>
            <a:off x="3059832" y="2060848"/>
            <a:ext cx="216024" cy="1152128"/>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93700"/>
            <a:ext cx="9144000" cy="6052766"/>
          </a:xfrm>
          <a:prstGeom prst="rect">
            <a:avLst/>
          </a:prstGeom>
        </p:spPr>
      </p:pic>
      <p:sp>
        <p:nvSpPr>
          <p:cNvPr id="5" name="TextBox 4"/>
          <p:cNvSpPr txBox="1"/>
          <p:nvPr/>
        </p:nvSpPr>
        <p:spPr>
          <a:xfrm>
            <a:off x="7505553" y="6381328"/>
            <a:ext cx="1242911" cy="369332"/>
          </a:xfrm>
          <a:prstGeom prst="rect">
            <a:avLst/>
          </a:prstGeom>
          <a:noFill/>
        </p:spPr>
        <p:txBody>
          <a:bodyPr wrap="none" rtlCol="0">
            <a:spAutoFit/>
          </a:bodyPr>
          <a:lstStyle/>
          <a:p>
            <a:r>
              <a:rPr lang="en-US" dirty="0" smtClean="0"/>
              <a:t>JAMA 2007</a:t>
            </a:r>
            <a:endParaRPr lang="en-US" dirty="0"/>
          </a:p>
        </p:txBody>
      </p:sp>
    </p:spTree>
    <p:extLst>
      <p:ext uri="{BB962C8B-B14F-4D97-AF65-F5344CB8AC3E}">
        <p14:creationId xmlns:p14="http://schemas.microsoft.com/office/powerpoint/2010/main" val="3142679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0900" y="0"/>
            <a:ext cx="4901821" cy="6858000"/>
          </a:xfrm>
          <a:prstGeom prst="rect">
            <a:avLst/>
          </a:prstGeom>
        </p:spPr>
      </p:pic>
      <p:sp>
        <p:nvSpPr>
          <p:cNvPr id="3" name="TextBox 2"/>
          <p:cNvSpPr txBox="1"/>
          <p:nvPr/>
        </p:nvSpPr>
        <p:spPr>
          <a:xfrm>
            <a:off x="7505553" y="6381328"/>
            <a:ext cx="1242911" cy="369332"/>
          </a:xfrm>
          <a:prstGeom prst="rect">
            <a:avLst/>
          </a:prstGeom>
          <a:noFill/>
        </p:spPr>
        <p:txBody>
          <a:bodyPr wrap="none" rtlCol="0">
            <a:spAutoFit/>
          </a:bodyPr>
          <a:lstStyle/>
          <a:p>
            <a:r>
              <a:rPr lang="en-US" dirty="0" smtClean="0"/>
              <a:t>JAMA 2007</a:t>
            </a:r>
            <a:endParaRPr lang="en-US" dirty="0"/>
          </a:p>
        </p:txBody>
      </p:sp>
    </p:spTree>
    <p:extLst>
      <p:ext uri="{BB962C8B-B14F-4D97-AF65-F5344CB8AC3E}">
        <p14:creationId xmlns:p14="http://schemas.microsoft.com/office/powerpoint/2010/main" val="15652694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528" y="0"/>
            <a:ext cx="8457561" cy="6858000"/>
          </a:xfrm>
          <a:prstGeom prst="rect">
            <a:avLst/>
          </a:prstGeom>
        </p:spPr>
      </p:pic>
      <p:sp>
        <p:nvSpPr>
          <p:cNvPr id="4" name="Rectangle 3"/>
          <p:cNvSpPr/>
          <p:nvPr/>
        </p:nvSpPr>
        <p:spPr>
          <a:xfrm>
            <a:off x="323528" y="4293096"/>
            <a:ext cx="8496944" cy="28803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23528" y="3717032"/>
            <a:ext cx="8496944" cy="28803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3528" y="6569968"/>
            <a:ext cx="8496944" cy="28803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3528" y="6237312"/>
            <a:ext cx="8496944" cy="28803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4581128"/>
            <a:ext cx="8496944" cy="50405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901089" y="0"/>
            <a:ext cx="1242911" cy="369332"/>
          </a:xfrm>
          <a:prstGeom prst="rect">
            <a:avLst/>
          </a:prstGeom>
          <a:noFill/>
        </p:spPr>
        <p:txBody>
          <a:bodyPr wrap="none" rtlCol="0">
            <a:spAutoFit/>
          </a:bodyPr>
          <a:lstStyle/>
          <a:p>
            <a:r>
              <a:rPr lang="en-US" dirty="0" smtClean="0"/>
              <a:t>JAMA 2007</a:t>
            </a:r>
            <a:endParaRPr lang="en-US" dirty="0"/>
          </a:p>
        </p:txBody>
      </p:sp>
    </p:spTree>
    <p:extLst>
      <p:ext uri="{BB962C8B-B14F-4D97-AF65-F5344CB8AC3E}">
        <p14:creationId xmlns:p14="http://schemas.microsoft.com/office/powerpoint/2010/main" val="18499058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06400"/>
            <a:ext cx="9144000" cy="6041418"/>
          </a:xfrm>
          <a:prstGeom prst="rect">
            <a:avLst/>
          </a:prstGeom>
        </p:spPr>
      </p:pic>
    </p:spTree>
    <p:extLst>
      <p:ext uri="{BB962C8B-B14F-4D97-AF65-F5344CB8AC3E}">
        <p14:creationId xmlns:p14="http://schemas.microsoft.com/office/powerpoint/2010/main" val="8709729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5400" b="1" dirty="0" err="1" smtClean="0">
                <a:solidFill>
                  <a:srgbClr val="FF0000"/>
                </a:solidFill>
              </a:rPr>
              <a:t>Objectives</a:t>
            </a:r>
            <a:r>
              <a:rPr lang="tr-TR" sz="5400" b="1" dirty="0" smtClean="0">
                <a:solidFill>
                  <a:srgbClr val="FF0000"/>
                </a:solidFill>
              </a:rPr>
              <a:t> of </a:t>
            </a:r>
            <a:r>
              <a:rPr lang="tr-TR" sz="5400" b="1" dirty="0" err="1" smtClean="0">
                <a:solidFill>
                  <a:srgbClr val="FF0000"/>
                </a:solidFill>
              </a:rPr>
              <a:t>the</a:t>
            </a:r>
            <a:r>
              <a:rPr lang="tr-TR" sz="5400" b="1" dirty="0" smtClean="0">
                <a:solidFill>
                  <a:srgbClr val="FF0000"/>
                </a:solidFill>
              </a:rPr>
              <a:t> talk</a:t>
            </a:r>
            <a:endParaRPr lang="tr-TR" sz="5400" b="1" dirty="0">
              <a:solidFill>
                <a:srgbClr val="FF0000"/>
              </a:solidFill>
            </a:endParaRPr>
          </a:p>
        </p:txBody>
      </p:sp>
      <p:sp>
        <p:nvSpPr>
          <p:cNvPr id="3" name="2 İçerik Yer Tutucusu"/>
          <p:cNvSpPr>
            <a:spLocks noGrp="1"/>
          </p:cNvSpPr>
          <p:nvPr>
            <p:ph idx="1"/>
          </p:nvPr>
        </p:nvSpPr>
        <p:spPr>
          <a:xfrm>
            <a:off x="1403648" y="2143397"/>
            <a:ext cx="6851104" cy="4525963"/>
          </a:xfrm>
        </p:spPr>
        <p:txBody>
          <a:bodyPr>
            <a:normAutofit/>
          </a:bodyPr>
          <a:lstStyle/>
          <a:p>
            <a:pPr marL="514350" indent="-514350">
              <a:buAutoNum type="arabicPeriod"/>
            </a:pPr>
            <a:r>
              <a:rPr lang="tr-TR" sz="4000" dirty="0" err="1" smtClean="0"/>
              <a:t>Emergence</a:t>
            </a:r>
            <a:r>
              <a:rPr lang="tr-TR" sz="4000" dirty="0" smtClean="0"/>
              <a:t> </a:t>
            </a:r>
            <a:r>
              <a:rPr lang="tr-TR" sz="4000" dirty="0" err="1" smtClean="0"/>
              <a:t>and</a:t>
            </a:r>
            <a:r>
              <a:rPr lang="tr-TR" sz="4000" dirty="0" smtClean="0"/>
              <a:t> </a:t>
            </a:r>
            <a:r>
              <a:rPr lang="tr-TR" sz="4000" dirty="0" err="1" smtClean="0"/>
              <a:t>development</a:t>
            </a:r>
            <a:r>
              <a:rPr lang="tr-TR" sz="4000" dirty="0" smtClean="0"/>
              <a:t> of </a:t>
            </a:r>
            <a:r>
              <a:rPr lang="tr-TR" sz="4000" dirty="0" err="1" smtClean="0"/>
              <a:t>epidemiology</a:t>
            </a:r>
            <a:endParaRPr lang="tr-TR" sz="4000" dirty="0" smtClean="0"/>
          </a:p>
          <a:p>
            <a:pPr marL="514350" indent="-514350">
              <a:buAutoNum type="arabicPeriod"/>
            </a:pPr>
            <a:r>
              <a:rPr lang="tr-TR" sz="4000" dirty="0" err="1" smtClean="0"/>
              <a:t>Historical</a:t>
            </a:r>
            <a:r>
              <a:rPr lang="tr-TR" sz="4000" dirty="0" smtClean="0"/>
              <a:t> </a:t>
            </a:r>
            <a:r>
              <a:rPr lang="tr-TR" sz="4000" dirty="0" err="1" smtClean="0"/>
              <a:t>remarks</a:t>
            </a:r>
            <a:endParaRPr lang="tr-TR" sz="4000" dirty="0" smtClean="0"/>
          </a:p>
          <a:p>
            <a:pPr marL="514350" indent="-514350">
              <a:buAutoNum type="arabicPeriod"/>
            </a:pPr>
            <a:r>
              <a:rPr lang="tr-TR" sz="4000" dirty="0" err="1" smtClean="0"/>
              <a:t>Measuring</a:t>
            </a:r>
            <a:r>
              <a:rPr lang="tr-TR" sz="4000" dirty="0" smtClean="0"/>
              <a:t> </a:t>
            </a:r>
            <a:r>
              <a:rPr lang="tr-TR" sz="4000" dirty="0" err="1" smtClean="0"/>
              <a:t>disease</a:t>
            </a:r>
            <a:r>
              <a:rPr lang="tr-TR" sz="4000" dirty="0" smtClean="0"/>
              <a:t> </a:t>
            </a:r>
            <a:r>
              <a:rPr lang="tr-TR" sz="4000" dirty="0" err="1" smtClean="0"/>
              <a:t>occurence</a:t>
            </a:r>
            <a:endParaRPr lang="tr-TR" sz="4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2345</TotalTime>
  <Words>1054</Words>
  <Application>Microsoft Macintosh PowerPoint</Application>
  <PresentationFormat>On-screen Show (4:3)</PresentationFormat>
  <Paragraphs>368</Paragraphs>
  <Slides>49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Ofis Teması</vt:lpstr>
      <vt:lpstr>Equation</vt:lpstr>
      <vt:lpstr>Research Methodology in Health Sciences (Epidemiology + Statistics)</vt:lpstr>
      <vt:lpstr>PowerPoint Presentation</vt:lpstr>
      <vt:lpstr>PowerPoint Presentation</vt:lpstr>
      <vt:lpstr>Aims</vt:lpstr>
      <vt:lpstr>PowerPoint Presentation</vt:lpstr>
      <vt:lpstr>PowerPoint Presentation</vt:lpstr>
      <vt:lpstr>PowerPoint Presentation</vt:lpstr>
      <vt:lpstr>PowerPoint Presentation</vt:lpstr>
      <vt:lpstr>Objectives of the talk</vt:lpstr>
      <vt:lpstr>PowerPoint Presentation</vt:lpstr>
      <vt:lpstr> Epidemiology</vt:lpstr>
      <vt:lpstr>PowerPoint Presentation</vt:lpstr>
      <vt:lpstr>PowerPoint Presentation</vt:lpstr>
      <vt:lpstr>The Evolution of Epidemiology in Modern Era</vt:lpstr>
      <vt:lpstr>William Farr (1807-1883)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Pellagra: mal de la rosa</vt:lpstr>
      <vt:lpstr>PowerPoint Presentation</vt:lpstr>
      <vt:lpstr>The Role of Observational Studies</vt:lpstr>
      <vt:lpstr>Leukemia in Shoeworkers Exposed Chronically to Benzene</vt:lpstr>
      <vt:lpstr>PowerPoint Presentation</vt:lpstr>
      <vt:lpstr>PowerPoint Presentation</vt:lpstr>
      <vt:lpstr>PowerPoint Presentation</vt:lpstr>
      <vt:lpstr>PowerPoint Presentation</vt:lpstr>
      <vt:lpstr>PowerPoint Presentation</vt:lpstr>
      <vt:lpstr>PowerPoint Presentation</vt:lpstr>
      <vt:lpstr>Interpretation of an epidemiologic study</vt:lpstr>
      <vt:lpstr>Comparing Disease Occurence</vt:lpstr>
      <vt:lpstr>PowerPoint Presentation</vt:lpstr>
      <vt:lpstr>Prevalence and Incidence</vt:lpstr>
      <vt:lpstr>Incidence rate = incidence density  A / time</vt:lpstr>
      <vt:lpstr>Risk = A / N</vt:lpstr>
      <vt:lpstr>Mortality and Fatality</vt:lpstr>
      <vt:lpstr>Relative Risk</vt:lpstr>
      <vt:lpstr>PowerPoint Presentation</vt:lpstr>
      <vt:lpstr>PowerPoint Presentation</vt:lpstr>
      <vt:lpstr>When OR is close to RR:  Rare disease assumption</vt:lpstr>
      <vt:lpstr>The  Confidence Interval for the Effect Size</vt:lpstr>
      <vt:lpstr>PowerPoint Presentation</vt:lpstr>
      <vt:lpstr> Confidence Intervals </vt:lpstr>
      <vt:lpstr>Risk Difference / Attributable Risk</vt:lpstr>
      <vt:lpstr>Summary: Objectives of the Course Program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Neden Çalışma Yapılır?</dc:title>
  <dc:creator>onder</dc:creator>
  <cp:lastModifiedBy>onder ergonul</cp:lastModifiedBy>
  <cp:revision>131</cp:revision>
  <dcterms:created xsi:type="dcterms:W3CDTF">2010-07-14T11:44:31Z</dcterms:created>
  <dcterms:modified xsi:type="dcterms:W3CDTF">2015-06-15T05:25:16Z</dcterms:modified>
</cp:coreProperties>
</file>